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93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544" y="132193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03" y="379071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94" y="408153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4" y="272773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92" y="388505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73" y="2723133"/>
            <a:ext cx="1508801" cy="150880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76" y="4133400"/>
            <a:ext cx="1561969" cy="156196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61" y="403939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2" y="139685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V="1">
            <a:off x="1913661" y="1796399"/>
            <a:ext cx="1853800" cy="38747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87039" y="196183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62784" y="208938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5012544" y="205856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51061" y="176441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9507" y="381783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6CF2E9-48E7-4F3B-BE8B-9E2C194D3D44}"/>
</file>

<file path=customXml/itemProps2.xml><?xml version="1.0" encoding="utf-8"?>
<ds:datastoreItem xmlns:ds="http://schemas.openxmlformats.org/officeDocument/2006/customXml" ds:itemID="{12D43C25-EB15-4B98-A914-307D490B6C72}"/>
</file>

<file path=customXml/itemProps3.xml><?xml version="1.0" encoding="utf-8"?>
<ds:datastoreItem xmlns:ds="http://schemas.openxmlformats.org/officeDocument/2006/customXml" ds:itemID="{4EA052E7-AF28-4D29-90DA-EFD134F70D95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2025-02-12T13:08:44Z</dcterms:created>
  <dcterms:modified xsi:type="dcterms:W3CDTF">2025-03-01T11:08:34Z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