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5451-E3C4-4B29-A2F0-F8CC9C77D01C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ECF3-4B52-4BD9-A9C7-CB69BF660E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F705-84F0-4FE2-AF95-7D0DB94A4AE3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AA0-1C45-48CE-9FC7-CF3E5029B3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8" y="4483965"/>
            <a:ext cx="2126266" cy="21262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9628" y="4546393"/>
            <a:ext cx="2126266" cy="2231149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745105" y="4483976"/>
            <a:ext cx="2760498" cy="2231149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9" b="21865"/>
          <a:stretch>
            <a:fillRect/>
          </a:stretch>
        </p:blipFill>
        <p:spPr>
          <a:xfrm>
            <a:off x="6297463" y="4483976"/>
            <a:ext cx="2760498" cy="22311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0176" y="4207002"/>
            <a:ext cx="132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Szymon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198" y="4084836"/>
            <a:ext cx="10538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Sonia</a:t>
            </a:r>
            <a:endParaRPr lang="uk-UA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6038286" y="3342668"/>
            <a:ext cx="1362364" cy="1600932"/>
            <a:chOff x="508239" y="1720701"/>
            <a:chExt cx="1362364" cy="1600932"/>
          </a:xfrm>
        </p:grpSpPr>
        <p:sp>
          <p:nvSpPr>
            <p:cNvPr id="42" name="Прямоугольник 41"/>
            <p:cNvSpPr/>
            <p:nvPr/>
          </p:nvSpPr>
          <p:spPr>
            <a:xfrm rot="5400000">
              <a:off x="399866" y="1945999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" y="1839985"/>
              <a:ext cx="1362364" cy="1362364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1855597" y="2712055"/>
            <a:ext cx="1442896" cy="1600932"/>
            <a:chOff x="1967366" y="2076128"/>
            <a:chExt cx="1442896" cy="1600932"/>
          </a:xfrm>
        </p:grpSpPr>
        <p:sp>
          <p:nvSpPr>
            <p:cNvPr id="43" name="Прямоугольник 42"/>
            <p:cNvSpPr/>
            <p:nvPr/>
          </p:nvSpPr>
          <p:spPr>
            <a:xfrm rot="5400000">
              <a:off x="1888348" y="2301426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гермокостюм, зарисовка, космонавт, робо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366" y="2179302"/>
              <a:ext cx="1442896" cy="1442896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3389000" y="3996102"/>
            <a:ext cx="1150336" cy="1150338"/>
            <a:chOff x="3555468" y="4483977"/>
            <a:chExt cx="1150336" cy="1150338"/>
          </a:xfrm>
        </p:grpSpPr>
        <p:sp>
          <p:nvSpPr>
            <p:cNvPr id="44" name="Прямоугольник 43"/>
            <p:cNvSpPr/>
            <p:nvPr/>
          </p:nvSpPr>
          <p:spPr>
            <a:xfrm rot="5400000">
              <a:off x="3555467" y="4483978"/>
              <a:ext cx="115033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65937" y="4494601"/>
              <a:ext cx="1076970" cy="107697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538156" y="1515368"/>
            <a:ext cx="1187536" cy="1228880"/>
            <a:chOff x="3523108" y="2756317"/>
            <a:chExt cx="1187536" cy="1228880"/>
          </a:xfrm>
        </p:grpSpPr>
        <p:sp>
          <p:nvSpPr>
            <p:cNvPr id="45" name="Прямоугольник 44"/>
            <p:cNvSpPr/>
            <p:nvPr/>
          </p:nvSpPr>
          <p:spPr>
            <a:xfrm rot="5400000">
              <a:off x="3484927" y="2794498"/>
              <a:ext cx="1226698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60308" y="2834861"/>
              <a:ext cx="1150336" cy="1150336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05415" y="1945214"/>
            <a:ext cx="1289524" cy="1468585"/>
            <a:chOff x="5950474" y="3556000"/>
            <a:chExt cx="1289524" cy="1468585"/>
          </a:xfrm>
        </p:grpSpPr>
        <p:sp>
          <p:nvSpPr>
            <p:cNvPr id="46" name="Прямоугольник 45"/>
            <p:cNvSpPr/>
            <p:nvPr/>
          </p:nvSpPr>
          <p:spPr>
            <a:xfrm rot="5400000">
              <a:off x="5871100" y="3715125"/>
              <a:ext cx="1468585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50474" y="3641963"/>
              <a:ext cx="1289524" cy="1289524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4112767" y="371887"/>
            <a:ext cx="1210794" cy="1210794"/>
            <a:chOff x="4792104" y="2875134"/>
            <a:chExt cx="1210794" cy="1210794"/>
          </a:xfrm>
        </p:grpSpPr>
        <p:sp>
          <p:nvSpPr>
            <p:cNvPr id="47" name="Прямоугольник 46"/>
            <p:cNvSpPr/>
            <p:nvPr/>
          </p:nvSpPr>
          <p:spPr>
            <a:xfrm rot="5400000">
              <a:off x="4842635" y="2923920"/>
              <a:ext cx="1119793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2104" y="2875134"/>
              <a:ext cx="1210794" cy="1210794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4140987" y="5160605"/>
            <a:ext cx="1600932" cy="1457167"/>
            <a:chOff x="4814203" y="5104689"/>
            <a:chExt cx="1600932" cy="1457167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4814203" y="5215804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Рисунок 30" descr="Изображение выглядит как иллюстрация, зарисовк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1911" y="5104689"/>
              <a:ext cx="1457167" cy="145716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470949" y="2429896"/>
            <a:ext cx="1600932" cy="1543647"/>
            <a:chOff x="7433683" y="2515338"/>
            <a:chExt cx="1600932" cy="1543647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433683" y="2668820"/>
              <a:ext cx="1600932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56" y="2515338"/>
              <a:ext cx="1543647" cy="154364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277293" y="2012135"/>
            <a:ext cx="1365260" cy="1280885"/>
            <a:chOff x="5998124" y="1618698"/>
            <a:chExt cx="1365260" cy="1280885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998124" y="1674500"/>
              <a:ext cx="1365260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55960" y="1618698"/>
              <a:ext cx="1280885" cy="1280885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713212" y="2937437"/>
            <a:ext cx="1365260" cy="1378054"/>
            <a:chOff x="4325609" y="863356"/>
            <a:chExt cx="1365260" cy="1378054"/>
          </a:xfrm>
        </p:grpSpPr>
        <p:sp>
          <p:nvSpPr>
            <p:cNvPr id="51" name="Прямоугольник 50"/>
            <p:cNvSpPr/>
            <p:nvPr/>
          </p:nvSpPr>
          <p:spPr>
            <a:xfrm rot="5400000">
              <a:off x="4319212" y="869753"/>
              <a:ext cx="1378054" cy="136526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425" y="952604"/>
              <a:ext cx="1226698" cy="1226698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8265615" y="988367"/>
            <a:ext cx="1230162" cy="1364704"/>
            <a:chOff x="8192275" y="814598"/>
            <a:chExt cx="1230162" cy="1364704"/>
          </a:xfrm>
        </p:grpSpPr>
        <p:sp>
          <p:nvSpPr>
            <p:cNvPr id="52" name="Прямоугольник 51"/>
            <p:cNvSpPr/>
            <p:nvPr/>
          </p:nvSpPr>
          <p:spPr>
            <a:xfrm rot="5400000">
              <a:off x="8113356" y="921782"/>
              <a:ext cx="1364704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птица, хищная птица, сов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275" y="863261"/>
              <a:ext cx="1230162" cy="1228921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938347" y="241940"/>
            <a:ext cx="1169767" cy="1418876"/>
            <a:chOff x="6919652" y="421112"/>
            <a:chExt cx="1169767" cy="1418876"/>
          </a:xfrm>
        </p:grpSpPr>
        <p:sp>
          <p:nvSpPr>
            <p:cNvPr id="53" name="Прямоугольник 52"/>
            <p:cNvSpPr/>
            <p:nvPr/>
          </p:nvSpPr>
          <p:spPr>
            <a:xfrm rot="5400000">
              <a:off x="6785382" y="555382"/>
              <a:ext cx="1418876" cy="115033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299" y="557479"/>
              <a:ext cx="1168120" cy="1179067"/>
            </a:xfrm>
            <a:prstGeom prst="rect">
              <a:avLst/>
            </a:prstGeom>
          </p:spPr>
        </p:pic>
      </p:grpSp>
      <p:pic>
        <p:nvPicPr>
          <p:cNvPr id="12" name="Picture 1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775825" y="3733165"/>
            <a:ext cx="2411730" cy="2411730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2490751" y="611726"/>
            <a:ext cx="1452757" cy="1373255"/>
            <a:chOff x="2490751" y="611726"/>
            <a:chExt cx="1452757" cy="1373255"/>
          </a:xfrm>
        </p:grpSpPr>
        <p:sp>
          <p:nvSpPr>
            <p:cNvPr id="41" name="Прямоугольник 40"/>
            <p:cNvSpPr/>
            <p:nvPr/>
          </p:nvSpPr>
          <p:spPr>
            <a:xfrm rot="5400000">
              <a:off x="2587899" y="524439"/>
              <a:ext cx="1268321" cy="144289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Рисунок 13" descr="Изображение выглядит как строительство, окно, дом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751" y="611727"/>
              <a:ext cx="1373254" cy="1373254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7061" y="359416"/>
            <a:ext cx="1373254" cy="1223265"/>
            <a:chOff x="687061" y="359416"/>
            <a:chExt cx="1373254" cy="122326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7061" y="359416"/>
              <a:ext cx="1373254" cy="1223265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890" y="416791"/>
              <a:ext cx="1118221" cy="1118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37695 0.22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3711 0.301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2761 0.5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31224 0.1465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6771 0.276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4206 0.669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30273 0.431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5332 0.421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44063 0.6777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31" y="3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50404 0.3555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556 L -0.55717 0.56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2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2643 -0.040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06263 0.67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36771 0.6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55B751-F1E8-4E28-8E62-A8C34A74CF5A}"/>
</file>

<file path=customXml/itemProps2.xml><?xml version="1.0" encoding="utf-8"?>
<ds:datastoreItem xmlns:ds="http://schemas.openxmlformats.org/officeDocument/2006/customXml" ds:itemID="{79ACCEC2-5B64-4D86-A918-68B296AB06EE}"/>
</file>

<file path=customXml/itemProps3.xml><?xml version="1.0" encoding="utf-8"?>
<ds:datastoreItem xmlns:ds="http://schemas.openxmlformats.org/officeDocument/2006/customXml" ds:itemID="{7F918D81-7DE2-4D5D-BC60-7A26E76DC327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2024-05-09T09:14:00Z</dcterms:created>
  <dcterms:modified xsi:type="dcterms:W3CDTF">2025-07-29T21:30:29Z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35B913045D5C4090AF804634E742884E_12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