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66" d="100"/>
          <a:sy n="66" d="100"/>
        </p:scale>
        <p:origin x="1296" y="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27.08.2024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08/27/2024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08/27/2024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08/27/2024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623480" y="1291411"/>
            <a:ext cx="7662090" cy="3471089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Персонаж">
            <a:extLst>
              <a:ext uri="{FF2B5EF4-FFF2-40B4-BE49-F238E27FC236}">
                <a16:creationId xmlns:a16="http://schemas.microsoft.com/office/drawing/2014/main" id="{1F502E9A-79B6-3E7C-1FD3-EF6834BEB5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997" y="3660497"/>
            <a:ext cx="3008240" cy="300824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8" name="Рисунок 7" descr="Изображение выглядит как круг, спирал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182F250-26EB-C303-A05A-C1BDA5422D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21" y="1161380"/>
            <a:ext cx="4454128" cy="445412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DC254AC-EB4A-743F-3D42-D17B0A61F7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855">
            <a:off x="5948876" y="2077120"/>
            <a:ext cx="1899667" cy="1899667"/>
          </a:xfrm>
          <a:prstGeom prst="rect">
            <a:avLst/>
          </a:prstGeom>
        </p:spPr>
      </p:pic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E0F6CBB5-BF68-2AAB-7DB3-32FA381CC244}"/>
              </a:ext>
            </a:extLst>
          </p:cNvPr>
          <p:cNvGrpSpPr/>
          <p:nvPr/>
        </p:nvGrpSpPr>
        <p:grpSpPr>
          <a:xfrm>
            <a:off x="1007568" y="1715505"/>
            <a:ext cx="2976359" cy="2976359"/>
            <a:chOff x="-789810" y="4859397"/>
            <a:chExt cx="2261948" cy="2261948"/>
          </a:xfrm>
        </p:grpSpPr>
        <p:pic>
          <p:nvPicPr>
            <p:cNvPr id="29" name="Рисунок 28" descr="Изображение выглядит как сердце, День святого Валентина, красный, Карминный цвет&#10;&#10;Автоматически созданное описание">
              <a:extLst>
                <a:ext uri="{FF2B5EF4-FFF2-40B4-BE49-F238E27FC236}">
                  <a16:creationId xmlns:a16="http://schemas.microsoft.com/office/drawing/2014/main" id="{EA87368D-0500-E7D5-4D02-4D554749985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6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89810" y="4859397"/>
              <a:ext cx="2261948" cy="2261948"/>
            </a:xfrm>
            <a:prstGeom prst="rect">
              <a:avLst/>
            </a:prstGeom>
          </p:spPr>
        </p:pic>
        <p:pic>
          <p:nvPicPr>
            <p:cNvPr id="7" name="Рисунок 6" descr="Изображение выглядит как круг, колесо&#10;&#10;Автоматически созданное описание">
              <a:extLst>
                <a:ext uri="{FF2B5EF4-FFF2-40B4-BE49-F238E27FC236}">
                  <a16:creationId xmlns:a16="http://schemas.microsoft.com/office/drawing/2014/main" id="{3E3E9417-483A-6B62-0503-DAACDCED0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41841" y="5289189"/>
              <a:ext cx="1403879" cy="1403879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AEE5C011-BFE3-846B-B75B-E76CDADE97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855">
            <a:off x="5948874" y="2218768"/>
            <a:ext cx="1899667" cy="1899667"/>
          </a:xfrm>
          <a:prstGeom prst="rect">
            <a:avLst/>
          </a:prstGeom>
        </p:spPr>
      </p:pic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11AA86F0-9390-13B9-6CBC-AD4DA37709BB}"/>
              </a:ext>
            </a:extLst>
          </p:cNvPr>
          <p:cNvGrpSpPr/>
          <p:nvPr/>
        </p:nvGrpSpPr>
        <p:grpSpPr>
          <a:xfrm>
            <a:off x="1000113" y="1702075"/>
            <a:ext cx="2976359" cy="2976359"/>
            <a:chOff x="-2386711" y="4600666"/>
            <a:chExt cx="2976359" cy="2976359"/>
          </a:xfrm>
        </p:grpSpPr>
        <p:pic>
          <p:nvPicPr>
            <p:cNvPr id="45" name="Рисунок 44" descr="Изображение выглядит как сердце, День святого Валентина, красный, Карминный цвет&#10;&#10;Автоматически созданное описание">
              <a:extLst>
                <a:ext uri="{FF2B5EF4-FFF2-40B4-BE49-F238E27FC236}">
                  <a16:creationId xmlns:a16="http://schemas.microsoft.com/office/drawing/2014/main" id="{DA97C1B2-DDC3-9A2C-BCCA-9C88193E3B7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6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86711" y="4600666"/>
              <a:ext cx="2976359" cy="2976359"/>
            </a:xfrm>
            <a:prstGeom prst="rect">
              <a:avLst/>
            </a:prstGeom>
          </p:spPr>
        </p:pic>
        <p:pic>
          <p:nvPicPr>
            <p:cNvPr id="41" name="Рисунок 40" descr="Изображение выглядит как круг, снимок экрана, Красочность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8A3809D9-4F76-18B9-1865-DA06DBE39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03785" y="5236952"/>
              <a:ext cx="1703785" cy="170378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AAE6008E-6F8B-F747-1B58-83B39B7746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855">
            <a:off x="6101274" y="2371168"/>
            <a:ext cx="1899667" cy="1899667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B17D3279-A5B4-6800-6E6B-3AA926BBB253}"/>
              </a:ext>
            </a:extLst>
          </p:cNvPr>
          <p:cNvGrpSpPr/>
          <p:nvPr/>
        </p:nvGrpSpPr>
        <p:grpSpPr>
          <a:xfrm>
            <a:off x="1007566" y="1708790"/>
            <a:ext cx="2976359" cy="2976359"/>
            <a:chOff x="-5740212" y="4927782"/>
            <a:chExt cx="2976359" cy="2976359"/>
          </a:xfrm>
        </p:grpSpPr>
        <p:pic>
          <p:nvPicPr>
            <p:cNvPr id="48" name="Рисунок 47" descr="Изображение выглядит как сердце, День святого Валентина, красный, Карминный цвет&#10;&#10;Автоматически созданное описание">
              <a:extLst>
                <a:ext uri="{FF2B5EF4-FFF2-40B4-BE49-F238E27FC236}">
                  <a16:creationId xmlns:a16="http://schemas.microsoft.com/office/drawing/2014/main" id="{5912EB9F-AB73-D764-9332-A8AE85F471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6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740212" y="4927782"/>
              <a:ext cx="2976359" cy="2976359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еда, конфета, леденец на палочке, кондитерские изделия&#10;&#10;Автоматически созданное описание">
              <a:extLst>
                <a:ext uri="{FF2B5EF4-FFF2-40B4-BE49-F238E27FC236}">
                  <a16:creationId xmlns:a16="http://schemas.microsoft.com/office/drawing/2014/main" id="{1850CE17-0A11-7D68-182D-FCB52886C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42373" y="5737130"/>
              <a:ext cx="1650695" cy="165069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43853392-F3E2-9CB9-8BA9-EE3C957E8F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855">
            <a:off x="6022547" y="2162652"/>
            <a:ext cx="1899667" cy="1899667"/>
          </a:xfrm>
          <a:prstGeom prst="rect">
            <a:avLst/>
          </a:prstGeom>
        </p:spPr>
      </p:pic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924D9C8F-54A8-DF97-D125-BA7902D5EFEB}"/>
              </a:ext>
            </a:extLst>
          </p:cNvPr>
          <p:cNvGrpSpPr/>
          <p:nvPr/>
        </p:nvGrpSpPr>
        <p:grpSpPr>
          <a:xfrm>
            <a:off x="1007603" y="1708789"/>
            <a:ext cx="2976359" cy="2976359"/>
            <a:chOff x="-1322165" y="6858000"/>
            <a:chExt cx="2976359" cy="2976359"/>
          </a:xfrm>
        </p:grpSpPr>
        <p:pic>
          <p:nvPicPr>
            <p:cNvPr id="52" name="Рисунок 51" descr="Изображение выглядит как сердце, День святого Валентина, красный, Карминный цвет&#10;&#10;Автоматически созданное описание">
              <a:extLst>
                <a:ext uri="{FF2B5EF4-FFF2-40B4-BE49-F238E27FC236}">
                  <a16:creationId xmlns:a16="http://schemas.microsoft.com/office/drawing/2014/main" id="{3815051C-F07E-B812-7C08-E068263D2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6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22165" y="6858000"/>
              <a:ext cx="2976359" cy="2976359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мультфильм, рисунок, смайли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5B79A7F3-0715-BB59-CF23-4825D4A473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63549" y="7645899"/>
              <a:ext cx="1507264" cy="1507264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604C616D-11D8-2C19-22E0-DB207805FA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855">
            <a:off x="6101273" y="2546326"/>
            <a:ext cx="1899667" cy="1899667"/>
          </a:xfrm>
          <a:prstGeom prst="rect">
            <a:avLst/>
          </a:prstGeom>
        </p:spPr>
      </p:pic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13EC2358-DA87-9768-2DEE-57E1DF3AFF10}"/>
              </a:ext>
            </a:extLst>
          </p:cNvPr>
          <p:cNvGrpSpPr/>
          <p:nvPr/>
        </p:nvGrpSpPr>
        <p:grpSpPr>
          <a:xfrm>
            <a:off x="1007566" y="1695018"/>
            <a:ext cx="2976359" cy="2976359"/>
            <a:chOff x="466018" y="6776888"/>
            <a:chExt cx="2976359" cy="2976359"/>
          </a:xfrm>
        </p:grpSpPr>
        <p:pic>
          <p:nvPicPr>
            <p:cNvPr id="55" name="Рисунок 54" descr="Изображение выглядит как сердце, День святого Валентина, красный, Карминный цвет&#10;&#10;Автоматически созданное описание">
              <a:extLst>
                <a:ext uri="{FF2B5EF4-FFF2-40B4-BE49-F238E27FC236}">
                  <a16:creationId xmlns:a16="http://schemas.microsoft.com/office/drawing/2014/main" id="{E5110FD0-4899-6B42-16BE-7DF7E35D7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6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018" y="6776888"/>
              <a:ext cx="2976359" cy="2976359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термометр, желтый&#10;&#10;Автоматически созданное описание со средним доверительным уровнем">
              <a:extLst>
                <a:ext uri="{FF2B5EF4-FFF2-40B4-BE49-F238E27FC236}">
                  <a16:creationId xmlns:a16="http://schemas.microsoft.com/office/drawing/2014/main" id="{719D40B1-BE8C-C153-47B7-5222E127C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0560" y="7507023"/>
              <a:ext cx="1650695" cy="165069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5446D321-565D-0592-F9F5-4681F5821E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855">
            <a:off x="6031262" y="1735657"/>
            <a:ext cx="1899667" cy="1899667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6AA609C6-0497-B7A2-84E8-419E44F27B8D}"/>
              </a:ext>
            </a:extLst>
          </p:cNvPr>
          <p:cNvGrpSpPr/>
          <p:nvPr/>
        </p:nvGrpSpPr>
        <p:grpSpPr>
          <a:xfrm>
            <a:off x="1006407" y="1702073"/>
            <a:ext cx="2976359" cy="2976359"/>
            <a:chOff x="2561038" y="6776888"/>
            <a:chExt cx="2976359" cy="2976359"/>
          </a:xfrm>
        </p:grpSpPr>
        <p:pic>
          <p:nvPicPr>
            <p:cNvPr id="58" name="Рисунок 57" descr="Изображение выглядит как сердце, День святого Валентина, красный, Карминный цвет&#10;&#10;Автоматически созданное описание">
              <a:extLst>
                <a:ext uri="{FF2B5EF4-FFF2-40B4-BE49-F238E27FC236}">
                  <a16:creationId xmlns:a16="http://schemas.microsoft.com/office/drawing/2014/main" id="{2FDA418D-3162-E885-A12A-A3E6D0EF8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6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38" y="6776888"/>
              <a:ext cx="2976359" cy="2976359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овощи, перец, сладкий перец, производить&#10;&#10;Автоматически созданное описание">
              <a:extLst>
                <a:ext uri="{FF2B5EF4-FFF2-40B4-BE49-F238E27FC236}">
                  <a16:creationId xmlns:a16="http://schemas.microsoft.com/office/drawing/2014/main" id="{3C072456-C78E-3E21-A572-CFB9E29AE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0351" y="7331654"/>
              <a:ext cx="1860290" cy="189301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D323589F-64E3-77A2-4E88-AF36A1DA6E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855">
            <a:off x="6154777" y="2181378"/>
            <a:ext cx="1899667" cy="1899667"/>
          </a:xfrm>
          <a:prstGeom prst="rect">
            <a:avLst/>
          </a:prstGeom>
        </p:spPr>
      </p:pic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748EBA0A-0F4F-C45C-8772-88363803329A}"/>
              </a:ext>
            </a:extLst>
          </p:cNvPr>
          <p:cNvGrpSpPr/>
          <p:nvPr/>
        </p:nvGrpSpPr>
        <p:grpSpPr>
          <a:xfrm>
            <a:off x="1003774" y="1687961"/>
            <a:ext cx="2976359" cy="2976359"/>
            <a:chOff x="5090083" y="6645698"/>
            <a:chExt cx="2976359" cy="2976359"/>
          </a:xfrm>
        </p:grpSpPr>
        <p:pic>
          <p:nvPicPr>
            <p:cNvPr id="62" name="Рисунок 61" descr="Изображение выглядит как сердце, День святого Валентина, красный, Карминный цвет&#10;&#10;Автоматически созданное описание">
              <a:extLst>
                <a:ext uri="{FF2B5EF4-FFF2-40B4-BE49-F238E27FC236}">
                  <a16:creationId xmlns:a16="http://schemas.microsoft.com/office/drawing/2014/main" id="{3D305B81-22A6-45D1-4C2A-BE64C76FE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6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0083" y="6645698"/>
              <a:ext cx="2976359" cy="2976359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цветок, лепес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14941600-DD03-B195-AC2E-8ADF53D32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5849" y="7385624"/>
              <a:ext cx="1496506" cy="149650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913667C7-9EB4-1EA4-F7DC-16369073C6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855">
            <a:off x="6183662" y="1888057"/>
            <a:ext cx="1899667" cy="1899667"/>
          </a:xfrm>
          <a:prstGeom prst="rect">
            <a:avLst/>
          </a:prstGeom>
        </p:spPr>
      </p:pic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DACC61CB-9D55-0C76-84BE-6734C8172A97}"/>
              </a:ext>
            </a:extLst>
          </p:cNvPr>
          <p:cNvGrpSpPr/>
          <p:nvPr/>
        </p:nvGrpSpPr>
        <p:grpSpPr>
          <a:xfrm>
            <a:off x="1013860" y="1680421"/>
            <a:ext cx="2976359" cy="2976359"/>
            <a:chOff x="7650583" y="6514508"/>
            <a:chExt cx="2976359" cy="2976359"/>
          </a:xfrm>
        </p:grpSpPr>
        <p:pic>
          <p:nvPicPr>
            <p:cNvPr id="64" name="Рисунок 63" descr="Изображение выглядит как сердце, День святого Валентина, красный, Карминный цвет&#10;&#10;Автоматически созданное описание">
              <a:extLst>
                <a:ext uri="{FF2B5EF4-FFF2-40B4-BE49-F238E27FC236}">
                  <a16:creationId xmlns:a16="http://schemas.microsoft.com/office/drawing/2014/main" id="{A060A8B9-3AFA-2D52-B500-D43DD1813F3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6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0583" y="6514508"/>
              <a:ext cx="2976359" cy="2976359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04282957-E226-BF56-A6C3-98CA53F2B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4806" y="7141297"/>
              <a:ext cx="1722780" cy="172278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E51CDE17-440F-5D35-C65D-18EFAC238FAA}"/>
              </a:ext>
            </a:extLst>
          </p:cNvPr>
          <p:cNvGrpSpPr/>
          <p:nvPr/>
        </p:nvGrpSpPr>
        <p:grpSpPr>
          <a:xfrm>
            <a:off x="-91920" y="194436"/>
            <a:ext cx="5342785" cy="5438192"/>
            <a:chOff x="640479" y="437629"/>
            <a:chExt cx="5342785" cy="5438192"/>
          </a:xfrm>
        </p:grpSpPr>
        <p:pic>
          <p:nvPicPr>
            <p:cNvPr id="51" name="Рисунок 50" descr="Изображение выглядит как рисунок, Предметная фотография, кру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FC31AAC1-87B5-5C05-C578-DD8A3B00B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479" y="437629"/>
              <a:ext cx="5342785" cy="5438192"/>
            </a:xfrm>
            <a:prstGeom prst="rect">
              <a:avLst/>
            </a:prstGeom>
          </p:spPr>
        </p:pic>
        <p:pic>
          <p:nvPicPr>
            <p:cNvPr id="59" name="Рисунок 58" descr="Изображение выглядит как круг, часы&#10;&#10;Автоматически созданное описание">
              <a:extLst>
                <a:ext uri="{FF2B5EF4-FFF2-40B4-BE49-F238E27FC236}">
                  <a16:creationId xmlns:a16="http://schemas.microsoft.com/office/drawing/2014/main" id="{29B321AC-7788-EC57-B0B8-876824A27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0194" y="1356713"/>
              <a:ext cx="2046365" cy="20463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L 2.29167E-6 0.00023 C -0.00352 0.00509 -0.00651 0.01134 -0.01016 0.01481 C -0.01302 0.01759 -0.0194 0.01921 -0.0194 0.01944 C -0.02696 0.01713 -0.0418 0.01689 -0.0513 0.00856 C -0.05326 0.00671 -0.05495 0.00416 -0.05677 0.00208 C -0.0681 -0.03264 -0.05781 0.00115 -0.06511 -0.02755 C -0.06615 -0.03195 -0.06771 -0.03565 -0.06862 -0.04028 C -0.06979 -0.04491 -0.07044 -0.05 -0.07149 -0.0551 C -0.07305 -0.06343 -0.07305 -0.06274 -0.075 -0.06991 C -0.07578 -0.07662 -0.07656 -0.08727 -0.07969 -0.09098 L -0.08334 -0.09514 C -0.0836 -0.09723 -0.0836 -0.1 -0.08425 -0.10162 C -0.0849 -0.10324 -0.08607 -0.10301 -0.08698 -0.10371 C -0.08854 -0.1051 -0.09011 -0.10672 -0.09154 -0.10787 C -0.09336 -0.10949 -0.09701 -0.11204 -0.09701 -0.11181 C -0.10521 -0.11065 -0.11354 -0.10973 -0.12175 -0.10787 C -0.12292 -0.10764 -0.12435 -0.10741 -0.12539 -0.10579 C -0.12774 -0.10232 -0.12956 -0.09699 -0.13177 -0.09306 C -0.14219 -0.07477 -0.13906 -0.08125 -0.15 -0.0676 C -0.15222 -0.06505 -0.1543 -0.06227 -0.15638 -0.05926 C -0.15834 -0.05649 -0.16003 -0.05324 -0.16198 -0.0507 C -0.16328 -0.04885 -0.16498 -0.04792 -0.16654 -0.04653 C -0.17917 -0.02361 -0.16992 -0.03843 -0.18021 -0.02547 C -0.18177 -0.02338 -0.18308 -0.02061 -0.18477 -0.01899 C -0.1862 -0.0176 -0.18776 -0.0176 -0.18933 -0.0169 C -0.19753 -0.00186 -0.19011 -0.01274 -0.19857 -0.00625 C -0.19987 -0.00533 -0.20091 -0.00324 -0.20209 -0.00209 C -0.20365 -0.00047 -0.20521 0.00069 -0.20677 0.00208 C -0.20808 0.00347 -0.20912 0.00532 -0.21042 0.00648 C -0.21406 0.00949 -0.22005 0.00995 -0.22318 0.01064 C -0.25794 0.00856 -0.24571 0.00856 -0.25964 0.00856 L -0.25964 0.00879 " pathEditMode="relative" rAng="0" ptsTypes="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82" y="-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96296E-6 L 4.79167E-6 0.00023 C -0.00352 0.00509 -0.00652 0.01134 -0.01016 0.01481 C -0.01303 0.01759 -0.01941 0.01921 -0.01941 0.01944 C -0.02696 0.01713 -0.0418 0.0169 -0.05131 0.00856 C -0.05326 0.00671 -0.05495 0.00416 -0.05678 0.00208 C -0.0681 -0.03264 -0.05782 0.00115 -0.06511 -0.02755 C -0.06615 -0.03195 -0.06771 -0.03565 -0.06862 -0.04028 C -0.0698 -0.04491 -0.07045 -0.05 -0.07149 -0.0551 C -0.07305 -0.06343 -0.07305 -0.06273 -0.075 -0.06991 C -0.07579 -0.07662 -0.07657 -0.08727 -0.07969 -0.09098 L -0.08334 -0.09514 C -0.0836 -0.09723 -0.0836 -0.1 -0.08425 -0.10162 C -0.0849 -0.10324 -0.08607 -0.10301 -0.08698 -0.10371 C -0.08855 -0.1051 -0.09011 -0.10672 -0.09154 -0.10787 C -0.09336 -0.10949 -0.09701 -0.11204 -0.09701 -0.11181 C -0.10521 -0.11065 -0.11355 -0.10973 -0.12175 -0.10787 C -0.12292 -0.10764 -0.12435 -0.10741 -0.1254 -0.10579 C -0.12774 -0.10232 -0.12956 -0.09699 -0.13178 -0.09306 C -0.14219 -0.07477 -0.13907 -0.08125 -0.15 -0.0676 C -0.15222 -0.06505 -0.1543 -0.06227 -0.15638 -0.05926 C -0.15834 -0.05648 -0.16003 -0.05324 -0.16198 -0.0507 C -0.16329 -0.04885 -0.16498 -0.04792 -0.16654 -0.04653 C -0.17917 -0.02361 -0.16993 -0.03843 -0.18021 -0.02547 C -0.18178 -0.02338 -0.18308 -0.0206 -0.18477 -0.01898 C -0.1862 -0.0176 -0.18777 -0.0176 -0.18933 -0.0169 C -0.19753 -0.00185 -0.19011 -0.01273 -0.19857 -0.00625 C -0.19987 -0.00533 -0.20092 -0.00324 -0.20209 -0.00209 C -0.20365 -0.00047 -0.20521 0.00069 -0.20678 0.00208 C -0.20808 0.00347 -0.20912 0.00532 -0.21042 0.00648 C -0.21407 0.00949 -0.22006 0.00995 -0.22318 0.01065 C -0.25795 0.00856 -0.24571 0.00856 -0.25964 0.00856 L -0.25964 0.00879 " pathEditMode="relative" rAng="0" ptsTypes="AAAAAAAAAAAAAAAAAAAAAAAAAAAAAAAAA">
                                      <p:cBhvr>
                                        <p:cTn id="2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82" y="-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7.40741E-7 L -0.28425 -0.0483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19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-0.28269 0.0185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41" y="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22222E-6 L -0.27305 -0.1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59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81481E-6 L -0.26146 0.08726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73" y="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48148E-6 L -0.27747 -0.01157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80" y="-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59259E-6 L -0.27149 0.05926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81" y="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27</cp:revision>
  <dcterms:created xsi:type="dcterms:W3CDTF">2024-07-21T13:02:50Z</dcterms:created>
  <dcterms:modified xsi:type="dcterms:W3CDTF">2024-08-27T11:43:38Z</dcterms:modified>
</cp:coreProperties>
</file>