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44205" y="2169795"/>
            <a:ext cx="3715385" cy="3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590F2A-348B-41C7-9BD0-BFBF6E48E208}"/>
</file>

<file path=customXml/itemProps2.xml><?xml version="1.0" encoding="utf-8"?>
<ds:datastoreItem xmlns:ds="http://schemas.openxmlformats.org/officeDocument/2006/customXml" ds:itemID="{BD0DC706-3667-4EF5-BDC6-6552A4353A07}"/>
</file>

<file path=customXml/itemProps3.xml><?xml version="1.0" encoding="utf-8"?>
<ds:datastoreItem xmlns:ds="http://schemas.openxmlformats.org/officeDocument/2006/customXml" ds:itemID="{9E555A88-64FC-4065-A6F3-AA684F2931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