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F1AB-CD0E-4E53-81E4-89969A3BBDFD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BD8C-EC38-42AF-8D88-559963DC7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451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F1AB-CD0E-4E53-81E4-89969A3BBDFD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BD8C-EC38-42AF-8D88-559963DC7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680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F1AB-CD0E-4E53-81E4-89969A3BBDFD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BD8C-EC38-42AF-8D88-559963DC7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643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F1AB-CD0E-4E53-81E4-89969A3BBDFD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BD8C-EC38-42AF-8D88-559963DC7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525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F1AB-CD0E-4E53-81E4-89969A3BBDFD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BD8C-EC38-42AF-8D88-559963DC7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555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F1AB-CD0E-4E53-81E4-89969A3BBDFD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BD8C-EC38-42AF-8D88-559963DC7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754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F1AB-CD0E-4E53-81E4-89969A3BBDFD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BD8C-EC38-42AF-8D88-559963DC7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8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F1AB-CD0E-4E53-81E4-89969A3BBDFD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BD8C-EC38-42AF-8D88-559963DC7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81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F1AB-CD0E-4E53-81E4-89969A3BBDFD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BD8C-EC38-42AF-8D88-559963DC7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8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F1AB-CD0E-4E53-81E4-89969A3BBDFD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BD8C-EC38-42AF-8D88-559963DC7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252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F1AB-CD0E-4E53-81E4-89969A3BBDFD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BD8C-EC38-42AF-8D88-559963DC7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310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FF1AB-CD0E-4E53-81E4-89969A3BBDFD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EBD8C-EC38-42AF-8D88-559963DC7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441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audio" Target="../media/audio2.wav"/><Relationship Id="rId21" Type="http://schemas.openxmlformats.org/officeDocument/2006/relationships/image" Target="../media/image17.pn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audio" Target="../media/audio1.wav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24" Type="http://schemas.openxmlformats.org/officeDocument/2006/relationships/image" Target="../media/image20.png"/><Relationship Id="rId5" Type="http://schemas.openxmlformats.org/officeDocument/2006/relationships/image" Target="../media/image1.png"/><Relationship Id="rId15" Type="http://schemas.openxmlformats.org/officeDocument/2006/relationships/image" Target="../media/image11.png"/><Relationship Id="rId23" Type="http://schemas.openxmlformats.org/officeDocument/2006/relationships/image" Target="../media/image19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openxmlformats.org/officeDocument/2006/relationships/audio" Target="../media/audio3.wav"/><Relationship Id="rId9" Type="http://schemas.openxmlformats.org/officeDocument/2006/relationships/image" Target="../media/image5.png"/><Relationship Id="rId14" Type="http://schemas.openxmlformats.org/officeDocument/2006/relationships/image" Target="../media/image10.png"/><Relationship Id="rId2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" y="5788"/>
            <a:ext cx="12192000" cy="6852212"/>
          </a:xfrm>
          <a:prstGeom prst="rect">
            <a:avLst/>
          </a:prstGeom>
        </p:spPr>
      </p:pic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960395"/>
              </p:ext>
            </p:extLst>
          </p:nvPr>
        </p:nvGraphicFramePr>
        <p:xfrm>
          <a:off x="996753" y="606685"/>
          <a:ext cx="6538042" cy="563852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14997">
                  <a:extLst>
                    <a:ext uri="{9D8B030D-6E8A-4147-A177-3AD203B41FA5}">
                      <a16:colId xmlns:a16="http://schemas.microsoft.com/office/drawing/2014/main" val="868011534"/>
                    </a:ext>
                  </a:extLst>
                </a:gridCol>
                <a:gridCol w="1825853">
                  <a:extLst>
                    <a:ext uri="{9D8B030D-6E8A-4147-A177-3AD203B41FA5}">
                      <a16:colId xmlns:a16="http://schemas.microsoft.com/office/drawing/2014/main" val="2117365145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1585581943"/>
                    </a:ext>
                  </a:extLst>
                </a:gridCol>
                <a:gridCol w="2063592">
                  <a:extLst>
                    <a:ext uri="{9D8B030D-6E8A-4147-A177-3AD203B41FA5}">
                      <a16:colId xmlns:a16="http://schemas.microsoft.com/office/drawing/2014/main" val="1223592194"/>
                    </a:ext>
                  </a:extLst>
                </a:gridCol>
              </a:tblGrid>
              <a:tr h="10335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dirty="0" smtClean="0"/>
                        <a:t>    1</a:t>
                      </a:r>
                      <a:endParaRPr lang="ru-RU" sz="6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dirty="0" smtClean="0"/>
                        <a:t>    2</a:t>
                      </a:r>
                      <a:endParaRPr lang="ru-RU" sz="6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dirty="0" smtClean="0"/>
                        <a:t>    3</a:t>
                      </a:r>
                      <a:endParaRPr lang="ru-RU" sz="6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299819"/>
                  </a:ext>
                </a:extLst>
              </a:tr>
              <a:tr h="1101415">
                <a:tc>
                  <a:txBody>
                    <a:bodyPr/>
                    <a:lstStyle/>
                    <a:p>
                      <a:r>
                        <a:rPr lang="ru-RU" sz="5800" dirty="0" smtClean="0">
                          <a:latin typeface="+mn-lt"/>
                        </a:rPr>
                        <a:t>А</a:t>
                      </a:r>
                      <a:endParaRPr lang="ru-RU" sz="5800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715667"/>
                  </a:ext>
                </a:extLst>
              </a:tr>
              <a:tr h="1167855">
                <a:tc>
                  <a:txBody>
                    <a:bodyPr/>
                    <a:lstStyle/>
                    <a:p>
                      <a:r>
                        <a:rPr lang="ru-RU" sz="5800" dirty="0" smtClean="0"/>
                        <a:t>Б</a:t>
                      </a:r>
                      <a:endParaRPr lang="ru-RU" sz="5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65975"/>
                  </a:ext>
                </a:extLst>
              </a:tr>
              <a:tr h="1167855">
                <a:tc>
                  <a:txBody>
                    <a:bodyPr/>
                    <a:lstStyle/>
                    <a:p>
                      <a:r>
                        <a:rPr lang="ru-RU" sz="5800" dirty="0" smtClean="0"/>
                        <a:t>В</a:t>
                      </a:r>
                      <a:endParaRPr lang="ru-RU" sz="5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301882"/>
                  </a:ext>
                </a:extLst>
              </a:tr>
              <a:tr h="1167855">
                <a:tc>
                  <a:txBody>
                    <a:bodyPr/>
                    <a:lstStyle/>
                    <a:p>
                      <a:r>
                        <a:rPr lang="ru-RU" sz="5800" dirty="0" smtClean="0"/>
                        <a:t>Г</a:t>
                      </a:r>
                      <a:endParaRPr lang="ru-RU" sz="5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097309"/>
                  </a:ext>
                </a:extLst>
              </a:tr>
            </a:tbl>
          </a:graphicData>
        </a:graphic>
      </p:graphicFrame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B46FD103-69E7-0AFE-B268-7EF9DB739B8E}"/>
              </a:ext>
            </a:extLst>
          </p:cNvPr>
          <p:cNvSpPr/>
          <p:nvPr/>
        </p:nvSpPr>
        <p:spPr>
          <a:xfrm rot="16200000">
            <a:off x="9033709" y="-941394"/>
            <a:ext cx="926460" cy="3325237"/>
          </a:xfrm>
          <a:prstGeom prst="roundRect">
            <a:avLst/>
          </a:prstGeom>
          <a:solidFill>
            <a:schemeClr val="bg1">
              <a:lumMod val="75000"/>
              <a:alpha val="64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10">
            <a:extLst>
              <a:ext uri="{FF2B5EF4-FFF2-40B4-BE49-F238E27FC236}">
                <a16:creationId xmlns:a16="http://schemas.microsoft.com/office/drawing/2014/main" id="{D5DBC1E3-D7AD-09F3-5E16-F39FE248C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955" y="413632"/>
            <a:ext cx="721486" cy="61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>
            <a:extLst>
              <a:ext uri="{FF2B5EF4-FFF2-40B4-BE49-F238E27FC236}">
                <a16:creationId xmlns:a16="http://schemas.microsoft.com/office/drawing/2014/main" id="{0911867D-5BE2-4C16-8D93-E64750138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431" y="418717"/>
            <a:ext cx="766864" cy="65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>
            <a:extLst>
              <a:ext uri="{FF2B5EF4-FFF2-40B4-BE49-F238E27FC236}">
                <a16:creationId xmlns:a16="http://schemas.microsoft.com/office/drawing/2014/main" id="{D6D18A37-1B8C-9CF8-7884-688A4D436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295" y="403709"/>
            <a:ext cx="757971" cy="64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id="{B22887CC-D927-4594-4D90-974891028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8525" y="413632"/>
            <a:ext cx="784481" cy="66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id="{B83A9FE0-3744-AE0F-154C-4C116C3BC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67869" y="357679"/>
            <a:ext cx="733572" cy="74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>
            <a:extLst>
              <a:ext uri="{FF2B5EF4-FFF2-40B4-BE49-F238E27FC236}">
                <a16:creationId xmlns:a16="http://schemas.microsoft.com/office/drawing/2014/main" id="{4122D5FF-FFE0-F9CB-33B9-826C743B6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77138" y="368967"/>
            <a:ext cx="807894" cy="81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>
            <a:extLst>
              <a:ext uri="{FF2B5EF4-FFF2-40B4-BE49-F238E27FC236}">
                <a16:creationId xmlns:a16="http://schemas.microsoft.com/office/drawing/2014/main" id="{F119CCF0-DAB2-0721-C274-F10867607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85671" y="343260"/>
            <a:ext cx="780526" cy="78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>
            <a:extLst>
              <a:ext uri="{FF2B5EF4-FFF2-40B4-BE49-F238E27FC236}">
                <a16:creationId xmlns:a16="http://schemas.microsoft.com/office/drawing/2014/main" id="{1F1EEA07-41F3-4525-E1F5-C7C75518B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66328" y="368968"/>
            <a:ext cx="808873" cy="81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8">
            <a:extLst>
              <a:ext uri="{FF2B5EF4-FFF2-40B4-BE49-F238E27FC236}">
                <a16:creationId xmlns:a16="http://schemas.microsoft.com/office/drawing/2014/main" id="{15977848-4FD7-4944-BFE8-FA45A7453D8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08494" y="2812977"/>
            <a:ext cx="990299" cy="990299"/>
          </a:xfrm>
          <a:prstGeom prst="rect">
            <a:avLst/>
          </a:prstGeom>
          <a:noFill/>
        </p:spPr>
      </p:pic>
      <p:pic>
        <p:nvPicPr>
          <p:cNvPr id="5" name="Picture 16">
            <a:extLst>
              <a:ext uri="{FF2B5EF4-FFF2-40B4-BE49-F238E27FC236}">
                <a16:creationId xmlns:a16="http://schemas.microsoft.com/office/drawing/2014/main" id="{06F81726-954E-4B64-A9B3-E7E9BDE5FDF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1721" y="3993261"/>
            <a:ext cx="1093845" cy="109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0">
            <a:extLst>
              <a:ext uri="{FF2B5EF4-FFF2-40B4-BE49-F238E27FC236}">
                <a16:creationId xmlns:a16="http://schemas.microsoft.com/office/drawing/2014/main" id="{6F6E392F-6B96-4856-B306-0B532849D50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1416" y="1710282"/>
            <a:ext cx="1048695" cy="104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0">
            <a:extLst>
              <a:ext uri="{FF2B5EF4-FFF2-40B4-BE49-F238E27FC236}">
                <a16:creationId xmlns:a16="http://schemas.microsoft.com/office/drawing/2014/main" id="{DED5CC5F-18BF-4598-BA64-CFF99942E29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4750" y="1657645"/>
            <a:ext cx="649860" cy="102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4">
            <a:extLst>
              <a:ext uri="{FF2B5EF4-FFF2-40B4-BE49-F238E27FC236}">
                <a16:creationId xmlns:a16="http://schemas.microsoft.com/office/drawing/2014/main" id="{6A857149-D7B1-1ABE-F545-2831373810F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1424" y="1710282"/>
            <a:ext cx="779461" cy="940115"/>
          </a:xfrm>
          <a:prstGeom prst="rect">
            <a:avLst/>
          </a:prstGeom>
          <a:noFill/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3937A878-94B1-C9CE-3E9A-3471FC70F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2707" y="2833490"/>
            <a:ext cx="969786" cy="96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016B72AA-A068-DC21-9C0E-B826E1E20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722" y="5101776"/>
            <a:ext cx="1155324" cy="115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3CBD2EFE-FD56-2083-7199-08454854E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6868" y="5175543"/>
            <a:ext cx="1025625" cy="10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>
            <a:extLst>
              <a:ext uri="{FF2B5EF4-FFF2-40B4-BE49-F238E27FC236}">
                <a16:creationId xmlns:a16="http://schemas.microsoft.com/office/drawing/2014/main" id="{EDC58ECC-1F22-EB2D-2AFB-332DABBC1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2375" y="5176737"/>
            <a:ext cx="1023236" cy="102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>
            <a:extLst>
              <a:ext uri="{FF2B5EF4-FFF2-40B4-BE49-F238E27FC236}">
                <a16:creationId xmlns:a16="http://schemas.microsoft.com/office/drawing/2014/main" id="{8317E7F5-F5FE-88F6-3834-1B4BF0ACD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3143" y="2837881"/>
            <a:ext cx="976968" cy="97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681FAFC2-AE66-CA4C-6231-0EBD99DA9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9312" y="5259520"/>
            <a:ext cx="744864" cy="75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996FD94F-2D74-E337-09A3-27B79F721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7962" y="1822368"/>
            <a:ext cx="744864" cy="75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>
            <a:extLst>
              <a:ext uri="{FF2B5EF4-FFF2-40B4-BE49-F238E27FC236}">
                <a16:creationId xmlns:a16="http://schemas.microsoft.com/office/drawing/2014/main" id="{C52E4898-2AFF-73EB-926E-021C37A10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56261" y="4105916"/>
            <a:ext cx="744864" cy="75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>
            <a:extLst>
              <a:ext uri="{FF2B5EF4-FFF2-40B4-BE49-F238E27FC236}">
                <a16:creationId xmlns:a16="http://schemas.microsoft.com/office/drawing/2014/main" id="{52AD9474-0829-791D-9DB2-E07223F9C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4750" y="2938114"/>
            <a:ext cx="744864" cy="75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119" y="3059301"/>
            <a:ext cx="3082322" cy="3082322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785" y="36326"/>
            <a:ext cx="793875" cy="738164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1" r="11773"/>
          <a:stretch/>
        </p:blipFill>
        <p:spPr>
          <a:xfrm>
            <a:off x="58048" y="5908656"/>
            <a:ext cx="754481" cy="10151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629" y="3965856"/>
            <a:ext cx="1070794" cy="107079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905" y="3939213"/>
            <a:ext cx="1149631" cy="1149631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88" y="131615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37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>
        <p14:honeycomb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aznoobrazie-multfilmov-oformlenie-pobednogo-zvuka-4068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aznoobrazie-multfilmov-oformlenie-pobednogo-zvuka-4068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aznoobrazie-multfilmov-oformlenie-pobednogo-zvuka-4068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aznoobrazie-multfilmov-oformlenie-pobednogo-zvuka-4068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vonkiy-schelch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vonkiy-schelch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8000"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vuk-vyiigryish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vonkiy-schelch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7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vonkiy-schelch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75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vonkiy-schelch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6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vonkiy-schelch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75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vonkiy-schelch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8000"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vuk-vyiigryish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8000"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vuk-vyiigryish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9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8000"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vuk-vyiigryish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10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15</cp:revision>
  <dcterms:created xsi:type="dcterms:W3CDTF">2024-07-22T03:12:13Z</dcterms:created>
  <dcterms:modified xsi:type="dcterms:W3CDTF">2024-08-03T17:07:02Z</dcterms:modified>
</cp:coreProperties>
</file>