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A02CC5-361C-B8B7-E3E2-EBCAAD8D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915" y="2818851"/>
            <a:ext cx="3239860" cy="3239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19810" y="2445259"/>
            <a:ext cx="4092590" cy="4092590"/>
          </a:xfrm>
          <a:prstGeom prst="rect">
            <a:avLst/>
          </a:prstGeom>
        </p:spPr>
      </p:pic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5A0496F4-D747-CDDE-14D9-85BB6BFD95AE}"/>
              </a:ext>
            </a:extLst>
          </p:cNvPr>
          <p:cNvSpPr/>
          <p:nvPr/>
        </p:nvSpPr>
        <p:spPr>
          <a:xfrm>
            <a:off x="4072865" y="277985"/>
            <a:ext cx="3167148" cy="2995055"/>
          </a:xfrm>
          <a:prstGeom prst="round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52" y="462296"/>
            <a:ext cx="2585667" cy="258566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38"/>
          <a:stretch/>
        </p:blipFill>
        <p:spPr>
          <a:xfrm>
            <a:off x="4293376" y="449313"/>
            <a:ext cx="2726125" cy="29688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3559"/>
          <a:stretch/>
        </p:blipFill>
        <p:spPr>
          <a:xfrm>
            <a:off x="6437376" y="3307325"/>
            <a:ext cx="3109845" cy="30337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484" y="4311867"/>
            <a:ext cx="1919902" cy="191990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" t="6122" r="431" b="7231"/>
          <a:stretch/>
        </p:blipFill>
        <p:spPr>
          <a:xfrm>
            <a:off x="4665299" y="4580245"/>
            <a:ext cx="2120860" cy="18376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6274" y="4793596"/>
            <a:ext cx="1954983" cy="195498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941" y="4446214"/>
            <a:ext cx="1818079" cy="181807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547" y="4508056"/>
            <a:ext cx="1733086" cy="173308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10151"/>
          <a:stretch/>
        </p:blipFill>
        <p:spPr>
          <a:xfrm>
            <a:off x="3151791" y="4368526"/>
            <a:ext cx="1448975" cy="181807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50447" y="224161"/>
            <a:ext cx="3125066" cy="31027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960" y="447786"/>
            <a:ext cx="1890136" cy="256650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884" y="440108"/>
            <a:ext cx="2726125" cy="27261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C5E16-B1F6-984C-F034-4F0F2C4139F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3064" r="8478" b="4509"/>
          <a:stretch/>
        </p:blipFill>
        <p:spPr>
          <a:xfrm flipH="1">
            <a:off x="3636268" y="3551023"/>
            <a:ext cx="2531352" cy="291356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302" y="349334"/>
            <a:ext cx="2564657" cy="256465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02" y="136543"/>
            <a:ext cx="2810021" cy="281002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t="2686" b="486"/>
          <a:stretch/>
        </p:blipFill>
        <p:spPr>
          <a:xfrm>
            <a:off x="4684470" y="398916"/>
            <a:ext cx="2380843" cy="26861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r="-249"/>
          <a:stretch/>
        </p:blipFill>
        <p:spPr>
          <a:xfrm>
            <a:off x="3850447" y="139897"/>
            <a:ext cx="4429109" cy="45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46 L 3.54167E-6 0.00023 C 0.00013 -0.01296 0.00013 -0.025 0.00065 -0.03681 C 0.00078 -0.03982 0.00156 -0.04236 0.00182 -0.04491 C 0.00338 -0.05579 0.0026 -0.05486 0.00547 -0.06389 C 0.01224 -0.08542 0.00781 -0.06597 0.01823 -0.08935 C 0.0263 -0.10695 0.02265 -0.1 0.03789 -0.11783 L 0.05156 -0.1338 C 0.05364 -0.13634 0.05586 -0.13843 0.05807 -0.14144 C 0.06315 -0.14884 0.06797 -0.1588 0.0733 -0.16389 L 0.0901 -0.17986 C 0.09166 -0.18148 0.09323 -0.18333 0.09479 -0.18449 C 0.09674 -0.18542 0.09856 -0.18681 0.10052 -0.18796 C 0.10351 -0.18889 0.11041 -0.19028 0.11289 -0.19028 L 0.13867 -0.18796 C 0.14088 -0.1875 0.14323 -0.18542 0.14544 -0.18449 C 0.14726 -0.1838 0.14922 -0.1838 0.15104 -0.18287 C 0.15442 -0.18148 0.15768 -0.1794 0.16106 -0.17778 C 0.16757 -0.17593 0.16432 -0.17732 0.17109 -0.17338 C 0.17239 -0.1713 0.17369 -0.16991 0.17474 -0.1669 C 0.17565 -0.16435 0.1763 -0.16042 0.17708 -0.15741 C 0.17773 -0.15533 0.17851 -0.15347 0.17929 -0.15093 L 0.17929 -0.15046 L 0.17929 -0.15093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46 L -1.45833E-6 0.00023 C 0.00847 -0.06181 -1.45833E-6 -0.00694 0.00586 -0.0412 C 0.00794 -0.05255 0.00847 -0.06458 0.01172 -0.07454 C 0.01445 -0.08426 0.01888 -0.09236 0.02305 -0.09954 C 0.03268 -0.11389 0.0362 -0.12176 0.04597 -0.13287 C 0.05352 -0.14097 0.06029 -0.15069 0.06862 -0.15556 C 0.08294 -0.16482 0.09623 -0.17616 0.11107 -0.18056 C 0.11693 -0.18218 0.1224 -0.18264 0.12774 -0.18426 C 0.13216 -0.18472 0.13594 -0.18657 0.1405 -0.1875 C 0.14531 -0.18843 0.15052 -0.18843 0.15534 -0.18935 C 0.16224 -0.19005 0.16888 -0.19144 0.17526 -0.19213 L 0.26159 -0.19097 C 0.26589 -0.19074 0.27018 -0.18819 0.27422 -0.1875 C 0.27917 -0.18657 0.28399 -0.18634 0.28932 -0.18542 C 0.30156 -0.17894 0.29128 -0.18426 0.31016 -0.17685 C 0.32526 -0.17107 0.32761 -0.16921 0.33854 -0.16667 C 0.34089 -0.16551 0.34284 -0.16458 0.34518 -0.16435 C 0.3474 -0.16435 0.3487 -0.16435 0.3513 -0.16435 L 0.3513 -0.16412 " pathEditMode="relative" rAng="0" ptsTypes="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4.16667E-6 0.00093 C 0.00286 -0.01042 0.00599 -0.02083 0.00898 -0.03148 C 0.01276 -0.04468 0.01562 -0.06366 0.01979 -0.07199 C 0.02408 -0.08102 0.02851 -0.08935 0.03268 -0.09861 C 0.03502 -0.10417 0.03724 -0.11181 0.03958 -0.11667 C 0.04856 -0.13634 0.04544 -0.125 0.05416 -0.13912 C 0.05638 -0.14329 0.05859 -0.14954 0.06106 -0.15231 C 0.06849 -0.16296 0.0763 -0.16852 0.08398 -0.17963 C 0.08489 -0.18102 0.0858 -0.1831 0.08698 -0.1838 C 0.09713 -0.19306 0.09934 -0.19306 0.10911 -0.19722 C 0.11263 -0.20208 0.11614 -0.20833 0.11979 -0.21111 C 0.12356 -0.21389 0.12734 -0.21319 0.13112 -0.21528 C 0.1332 -0.21667 0.13528 -0.21806 0.13737 -0.21944 C 0.17421 -0.21528 0.17057 -0.21806 0.20455 -0.20625 C 0.21015 -0.20417 0.22187 -0.19722 0.22669 -0.19306 C 0.23059 -0.18958 0.23424 -0.1831 0.23815 -0.17963 C 0.24505 -0.17269 0.25195 -0.16852 0.25872 -0.16157 C 0.26184 -0.1588 0.26484 -0.15162 0.26796 -0.14815 C 0.27552 -0.13981 0.28333 -0.13704 0.29088 -0.12593 C 0.29687 -0.11667 0.30533 -0.10347 0.31145 -0.09861 C 0.31549 -0.09583 0.31953 -0.09583 0.32369 -0.09444 L 0.36341 -0.10347 C 0.36927 -0.10486 0.36666 -0.10556 0.37096 -0.12153 C 0.3733 -0.1294 0.37799 -0.14398 0.37799 -0.14329 L 0.37799 -0.14398 " pathEditMode="relative" rAng="0" ptsTypes="AAAAAAAAAAAAAAAAAAAAAAAA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24 L -2.91667E-6 0.00023 C -2.91667E-6 -0.00649 -2.91667E-6 -0.0294 0.00065 -0.03982 C 0.00104 -0.04491 0.00144 -0.0507 0.00209 -0.05579 C 0.00235 -0.05857 0.00326 -0.06019 0.00391 -0.06274 C 0.00443 -0.06551 0.00469 -0.06899 0.00521 -0.07176 C 0.00586 -0.07547 0.00677 -0.07871 0.00756 -0.08241 C 0.00834 -0.08635 0.00899 -0.09121 0.00977 -0.09491 C 0.01146 -0.10163 0.01758 -0.11737 0.01836 -0.11968 C 0.03203 -0.15649 0.01511 -0.11204 0.03438 -0.15533 C 0.03542 -0.15764 0.03646 -0.16065 0.03763 -0.1625 C 0.04636 -0.17616 0.05117 -0.18033 0.06081 -0.18913 C 0.06224 -0.19051 0.06394 -0.19121 0.06537 -0.1926 C 0.08959 -0.21413 0.06888 -0.19792 0.09037 -0.2125 C 0.09193 -0.21343 0.09336 -0.21505 0.09479 -0.21575 C 0.10065 -0.21922 0.10404 -0.21991 0.10951 -0.2213 C 0.12383 -0.21991 0.13828 -0.22038 0.15287 -0.21783 C 0.15456 -0.21713 0.15625 -0.2125 0.15821 -0.2125 C 0.16498 -0.21135 0.17188 -0.21366 0.17865 -0.21413 L 0.18229 -0.21575 C 0.18373 -0.21644 0.18503 -0.21551 0.18633 -0.21783 C 0.18685 -0.21852 0.18633 -0.2213 0.18633 -0.22269 L 0.18633 -0.22246 " pathEditMode="relative" rAng="0" ptsTypes="AAAAAAAAAAAAAAAAAAAAAAA">
                                      <p:cBhvr>
                                        <p:cTn id="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3 L 1.11022E-16 0.00024 C 0.00313 -0.0155 0.00508 -0.03356 0.00964 -0.0456 C 0.0138 -0.05671 0.01979 -0.06111 0.025 -0.06782 C 0.04531 -0.09375 0.03503 -0.08472 0.05612 -0.09629 L 0.11016 -0.0905 C 0.11602 -0.08958 0.12188 -0.08796 0.1276 -0.08796 C 0.13776 -0.08796 0.14766 -0.08958 0.15768 -0.0905 L 0.18581 -0.10486 C 0.19284 -0.10787 0.20013 -0.1074 0.20703 -0.11319 C 0.21615 -0.12037 0.22201 -0.13101 0.22943 -0.14398 C 0.23789 -0.17731 0.23516 -0.15717 0.23516 -0.20555 L 0.23516 -0.20532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-0.15764 L 0.00743 -0.15417 C -0.0164 -0.13635 -0.00494 -0.15047 -0.00976 -0.13982 C -0.01223 -0.13635 -0.01692 -0.1257 -0.01692 -0.12223 C -0.01653 -0.11852 -0.01796 -0.11158 -0.01562 -0.1044 C -0.01458 -0.10093 -0.01093 -0.10093 -0.00703 -0.09723 C 0.003 -0.09028 0.01133 -0.08658 0.02487 -0.08658 C 0.02969 -0.08658 0.03451 -0.08658 0.0392 -0.08658 C 0.05222 -0.08658 0.06576 -0.0831 0.07839 -0.08658 C 0.08503 -0.08658 0.1155 -0.09723 0.12318 -0.10093 C 0.13256 -0.10787 0.14935 -0.11852 0.14935 -0.11505 C 0.15326 -0.12223 0.15938 -0.12917 0.16381 -0.13287 C 0.17448 -0.14352 0.17253 -0.13982 0.18698 -0.15417 C 0.18959 -0.15764 0.19141 -0.15764 0.19428 -0.16111 C 0.19831 -0.16482 0.20313 -0.16829 0.20717 -0.16829 C 0.21902 -0.17894 0.21993 -0.18241 0.23477 -0.18588 C 0.23737 -0.18588 0.24063 -0.18588 0.24349 -0.18588 C 0.2517 -0.18588 0.25977 -0.18588 0.26797 -0.18588 C 0.27448 -0.18588 0.28099 -0.18588 0.28711 -0.18241 C 0.29167 -0.18241 0.3004 -0.17894 0.3004 -0.17547 L 0.3004 -0.17894 " pathEditMode="relative" rAng="0" ptsTypes="AAAAAAAAAAAAAAAAAAAAA">
                                      <p:cBhvr>
                                        <p:cTn id="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0949 L 1.45833E-6 -0.10879 C -0.00274 -0.11481 -0.00664 -0.11921 -0.00729 -0.12476 C -0.00807 -0.13518 -0.00755 -0.14606 -0.00638 -0.15671 C -0.00547 -0.16134 -0.00287 -0.16597 -0.00156 -0.1706 C 0.00273 -0.18101 0.01745 -0.19884 0.02122 -0.20277 C 0.0319 -0.21504 0.07057 -0.23009 0.07669 -0.23379 C 0.10247 -0.24861 0.09401 -0.24606 0.12239 -0.25324 C 0.1319 -0.25578 0.14206 -0.25763 0.15143 -0.26018 C 0.15273 -0.26018 0.1539 -0.26088 0.15495 -0.26134 C 0.17018 -0.26226 0.18529 -0.26273 0.20065 -0.26273 C 0.23489 -0.25486 0.22617 -0.2581 0.26445 -0.24282 C 0.28502 -0.23495 0.29935 -0.22963 0.31719 -0.21759 C 0.322 -0.21435 0.32643 -0.20949 0.33125 -0.20625 C 0.33919 -0.20046 0.34792 -0.19606 0.3556 -0.18981 C 0.36706 -0.18101 0.37734 -0.1699 0.38841 -0.16018 C 0.39349 -0.15601 0.39779 -0.15092 0.40364 -0.14745 C 0.41419 -0.14143 0.42734 -0.13379 0.43841 -0.12916 C 0.44414 -0.12662 0.45 -0.125 0.45599 -0.12338 C 0.47187 -0.11898 0.47396 -0.11898 0.4888 -0.11666 C 0.49596 -0.11713 0.50273 -0.11597 0.50976 -0.11782 C 0.51302 -0.11851 0.51523 -0.12291 0.51614 -0.12569 C 0.51614 -0.12638 0.51614 -0.12731 0.51614 -0.12824 L 0.51224 -0.12824 " pathEditMode="relative" rAng="0" ptsTypes="AAAAAAAAAAAAAAAAAAAAAAAA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223 L -0.00573 0.02246 C -0.00221 0.01574 0.00182 0.01019 0.00495 0.00301 C 0.01406 -0.01759 0.02526 -0.04838 0.02878 -0.07453 C 0.03099 -0.09074 0.03281 -0.10694 0.03542 -0.12291 C 0.03646 -0.12963 0.03776 -0.13657 0.03867 -0.14352 C 0.04049 -0.15555 0.04115 -0.16828 0.04362 -0.18009 C 0.047 -0.19514 0.05 -0.21041 0.05352 -0.22546 C 0.05495 -0.23148 0.05625 -0.23773 0.05846 -0.24305 C 0.06588 -0.26041 0.07005 -0.2618 0.07995 -0.27384 C 0.0888 -0.28449 0.0862 -0.28472 0.09805 -0.29421 C 0.10065 -0.29629 0.10352 -0.29699 0.10625 -0.29861 C 0.11237 -0.30231 0.11823 -0.30717 0.12435 -0.31041 C 0.12786 -0.31227 0.13164 -0.31203 0.13516 -0.31342 C 0.1401 -0.31504 0.14505 -0.31736 0.15 -0.31921 C 0.16042 -0.32291 0.16523 -0.32384 0.17552 -0.32639 C 0.19362 -0.325 0.21185 -0.32453 0.22995 -0.32222 C 0.23437 -0.32152 0.23867 -0.31898 0.2431 -0.31782 C 0.2543 -0.31481 0.26016 -0.31504 0.27109 -0.3118 C 0.275 -0.31065 0.27878 -0.30902 0.28268 -0.3074 C 0.28542 -0.30509 0.28802 -0.30208 0.29088 -0.30023 C 0.29544 -0.29722 0.30026 -0.29537 0.30495 -0.29282 C 0.30573 -0.29236 0.30664 -0.29213 0.30742 -0.29143 C 0.31484 -0.28333 0.32266 -0.27592 0.32956 -0.26643 C 0.33646 -0.25717 0.3418 -0.24514 0.34857 -0.23565 C 0.35104 -0.23217 0.35365 -0.22916 0.35599 -0.22546 C 0.35703 -0.22384 0.35768 -0.22152 0.35846 -0.21967 C 0.36068 -0.21389 0.36276 -0.20764 0.3651 -0.20208 C 0.36797 -0.1949 0.37148 -0.18889 0.37409 -0.18148 L 0.38242 -0.1581 L 0.38242 -0.15787 " pathEditMode="relative" rAng="0" ptsTypes="AAAAAAAAAAAAAAAAAAAAAAAAAAAAA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2" grpId="3" animBg="1"/>
      <p:bldP spid="72" grpId="4" animBg="1"/>
      <p:bldP spid="72" grpId="5" animBg="1"/>
      <p:bldP spid="72" grpId="6" animBg="1"/>
      <p:bldP spid="72" grpId="7" animBg="1"/>
      <p:bldP spid="72" grpId="10" animBg="1"/>
      <p:bldP spid="72" grpId="11" animBg="1"/>
      <p:bldP spid="72" grpId="12" animBg="1"/>
      <p:bldP spid="72" grpId="13" animBg="1"/>
      <p:bldP spid="72" grpId="14" animBg="1"/>
      <p:bldP spid="72" grpId="15" animBg="1"/>
      <p:bldP spid="72" grpId="16" animBg="1"/>
      <p:bldP spid="72" grpId="17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E37258-9FBC-447A-9C47-46B9CCB1E617}"/>
</file>

<file path=customXml/itemProps2.xml><?xml version="1.0" encoding="utf-8"?>
<ds:datastoreItem xmlns:ds="http://schemas.openxmlformats.org/officeDocument/2006/customXml" ds:itemID="{F3FF50C1-9AF7-410F-BDB6-50858E5117BB}"/>
</file>

<file path=customXml/itemProps3.xml><?xml version="1.0" encoding="utf-8"?>
<ds:datastoreItem xmlns:ds="http://schemas.openxmlformats.org/officeDocument/2006/customXml" ds:itemID="{B8A3BB56-B8D3-4660-B84E-7597885C0B67}"/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Admin</cp:lastModifiedBy>
  <cp:revision>29</cp:revision>
  <dcterms:created xsi:type="dcterms:W3CDTF">2024-04-13T20:46:49Z</dcterms:created>
  <dcterms:modified xsi:type="dcterms:W3CDTF">2024-12-24T12:18:57Z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