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" y="2268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" y="2731770"/>
            <a:ext cx="3108325" cy="3108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872" y="406960"/>
            <a:ext cx="2325108" cy="23251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863" y="631113"/>
            <a:ext cx="2030405" cy="18085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326" y="3363770"/>
            <a:ext cx="1858698" cy="18948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99068" y="3200758"/>
            <a:ext cx="2000618" cy="200061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3017" y="-222499"/>
            <a:ext cx="1285714" cy="371428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4488" y="-172524"/>
            <a:ext cx="1285714" cy="371428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0115" y="2605150"/>
            <a:ext cx="1285714" cy="37142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782" y="2664476"/>
            <a:ext cx="1285714" cy="37142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, светофор, Сигнальное устрой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6301D099-F626-3B28-E3CB-B6E468962B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2177" y="3342339"/>
            <a:ext cx="2625242" cy="2625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946E6C-D040-2601-668B-FFFCEBB1413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934749" y="611030"/>
            <a:ext cx="2047228" cy="20472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3024" y="-350516"/>
            <a:ext cx="1285714" cy="371428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2439" y="2588214"/>
            <a:ext cx="1239155" cy="37142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5474" y="449630"/>
            <a:ext cx="5802630" cy="580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46922250-D78D-4EC5-8E4A-99759848B0B4}"/>
</file>

<file path=customXml/itemProps2.xml><?xml version="1.0" encoding="utf-8"?>
<ds:datastoreItem xmlns:ds="http://schemas.openxmlformats.org/officeDocument/2006/customXml" ds:itemID="{04A3E730-87EC-412A-A189-261EA0F250E2}"/>
</file>

<file path=customXml/itemProps3.xml><?xml version="1.0" encoding="utf-8"?>
<ds:datastoreItem xmlns:ds="http://schemas.openxmlformats.org/officeDocument/2006/customXml" ds:itemID="{746F7524-C200-4016-ADB0-FD5F6F2B407A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2024-07-03T22:01:54Z</dcterms:created>
  <dcterms:modified xsi:type="dcterms:W3CDTF">2025-08-28T12:41:41Z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30644876FDBC44FF9046B0A87DF77384_12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