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15" name="Picture 1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727936" y="3644978"/>
            <a:ext cx="2402840" cy="2402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13</cp:revision>
  <dcterms:created xsi:type="dcterms:W3CDTF">2024-04-19T20:09:00Z</dcterms:created>
  <dcterms:modified xsi:type="dcterms:W3CDTF">2024-08-01T20:34:54Z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