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5F1EA-E51F-43D8-A292-4FCD5F3C6F7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CB921-C344-4530-8C18-71EA9EBF72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в помещении, Столярные изделия, дизайн интерьера, выдвижной ящ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39365" y="546755"/>
            <a:ext cx="7202078" cy="572573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7968" y="163892"/>
            <a:ext cx="6603475" cy="5725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Стоять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снігом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сосни сонно </a:t>
            </a:r>
          </a:p>
          <a:p>
            <a:pPr>
              <a:lnSpc>
                <a:spcPct val="300000"/>
              </a:lnSpc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Сидять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соснах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снігурі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Санчата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на ставок з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розгону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300000"/>
              </a:lnSpc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Скотились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весело з гори</a:t>
            </a:r>
          </a:p>
        </p:txBody>
      </p:sp>
      <p:pic>
        <p:nvPicPr>
          <p:cNvPr id="3" name="Picture 2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263811" y="2686586"/>
            <a:ext cx="3469640" cy="346964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ерево, вода, озер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16E1CCB9-722C-A5C6-D0A3-DBEF3E3E1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16" y="3406121"/>
            <a:ext cx="1229888" cy="122988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зарисовка, искусство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1627758-1E43-ED45-A493-DF4FA7D201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21" y="4539240"/>
            <a:ext cx="1459368" cy="145936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A149041-5FC3-4996-7AC3-9C318EEF5B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27" y="3098462"/>
            <a:ext cx="1920930" cy="1920930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EC3E11E-3E5C-9C4E-8864-965B3CA306AE}"/>
              </a:ext>
            </a:extLst>
          </p:cNvPr>
          <p:cNvGrpSpPr/>
          <p:nvPr/>
        </p:nvGrpSpPr>
        <p:grpSpPr>
          <a:xfrm>
            <a:off x="2750672" y="344557"/>
            <a:ext cx="1713470" cy="1390831"/>
            <a:chOff x="2750672" y="344557"/>
            <a:chExt cx="1713470" cy="1390831"/>
          </a:xfrm>
        </p:grpSpPr>
        <p:pic>
          <p:nvPicPr>
            <p:cNvPr id="29" name="Рисунок 28" descr="Изображение выглядит как круг, сфера, луна&#10;&#10;Автоматически созданное описание">
              <a:extLst>
                <a:ext uri="{FF2B5EF4-FFF2-40B4-BE49-F238E27FC236}">
                  <a16:creationId xmlns:a16="http://schemas.microsoft.com/office/drawing/2014/main" id="{ADE68C58-4E56-C0A0-30A0-3FFA2B109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672" y="344557"/>
              <a:ext cx="1210166" cy="1210166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круг, сфера, луна&#10;&#10;Автоматически созданное описание">
              <a:extLst>
                <a:ext uri="{FF2B5EF4-FFF2-40B4-BE49-F238E27FC236}">
                  <a16:creationId xmlns:a16="http://schemas.microsoft.com/office/drawing/2014/main" id="{49627F50-A38B-13FF-29F3-FAE3175A3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3976" y="525222"/>
              <a:ext cx="1210166" cy="1210166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01450A4-B0C2-DF25-3A15-8E5E729D018B}"/>
              </a:ext>
            </a:extLst>
          </p:cNvPr>
          <p:cNvGrpSpPr/>
          <p:nvPr/>
        </p:nvGrpSpPr>
        <p:grpSpPr>
          <a:xfrm>
            <a:off x="4164001" y="585510"/>
            <a:ext cx="1667331" cy="1291912"/>
            <a:chOff x="4164001" y="585510"/>
            <a:chExt cx="1667331" cy="1291912"/>
          </a:xfrm>
        </p:grpSpPr>
        <p:pic>
          <p:nvPicPr>
            <p:cNvPr id="10" name="Рисунок 9" descr="Изображение выглядит как растение, хвойные, дерево, вечнозел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19C8C81-CE7B-954D-71CC-F029F2649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001" y="585510"/>
              <a:ext cx="1279011" cy="127901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растение, хвойные, дерево, вечнозел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8D5C521C-5329-BD17-6CC5-A2664C430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321" y="598411"/>
              <a:ext cx="1279011" cy="1279011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96152A2-D5CC-FFDC-E522-5D973EACD52B}"/>
              </a:ext>
            </a:extLst>
          </p:cNvPr>
          <p:cNvGrpSpPr/>
          <p:nvPr/>
        </p:nvGrpSpPr>
        <p:grpSpPr>
          <a:xfrm>
            <a:off x="2711879" y="1793437"/>
            <a:ext cx="1904423" cy="1475620"/>
            <a:chOff x="4164001" y="585510"/>
            <a:chExt cx="1667331" cy="1291912"/>
          </a:xfrm>
        </p:grpSpPr>
        <p:pic>
          <p:nvPicPr>
            <p:cNvPr id="36" name="Рисунок 35" descr="Изображение выглядит как растение, хвойные, дерево, вечнозел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82090C28-8DCD-4E96-2778-36DC90E57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001" y="585510"/>
              <a:ext cx="1279011" cy="127901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растение, хвойные, дерево, вечнозел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55E091A7-2B4B-BC80-AB66-15F93B447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321" y="598411"/>
              <a:ext cx="1279011" cy="1279011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944D56E-C041-41F0-39F3-E12106A0E024}"/>
              </a:ext>
            </a:extLst>
          </p:cNvPr>
          <p:cNvGrpSpPr/>
          <p:nvPr/>
        </p:nvGrpSpPr>
        <p:grpSpPr>
          <a:xfrm>
            <a:off x="4193974" y="2059877"/>
            <a:ext cx="1823344" cy="1252493"/>
            <a:chOff x="4193974" y="2059877"/>
            <a:chExt cx="1823344" cy="1252493"/>
          </a:xfrm>
        </p:grpSpPr>
        <p:pic>
          <p:nvPicPr>
            <p:cNvPr id="22" name="Рисунок 21" descr="Изображение выглядит как певчие, птиц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B186C2BB-04DC-1E67-93E3-6E0588467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974" y="2082482"/>
              <a:ext cx="1229888" cy="122988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певчие, птиц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12338025-1FA3-3164-4DFB-52AEBBAD5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430" y="2059877"/>
              <a:ext cx="1229888" cy="1229888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улыбка, графическая вставка, эмотикон, смайлик&#10;&#10;Автоматически созданное описание">
            <a:extLst>
              <a:ext uri="{FF2B5EF4-FFF2-40B4-BE49-F238E27FC236}">
                <a16:creationId xmlns:a16="http://schemas.microsoft.com/office/drawing/2014/main" id="{D0267A2B-229B-C8F1-B282-EA9F7189ED3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20" y="4766346"/>
            <a:ext cx="1497001" cy="149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2024-05-13T12:07:00Z</dcterms:created>
  <dcterms:modified xsi:type="dcterms:W3CDTF">2024-11-21T20:20:59Z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C2587AF6967C4F1798B97258EF9E90E6_12</vt:lpwstr>
  </property>
  <property fmtid="{D5CDD505-2E9C-101B-9397-08002B2CF9AE}" pid="3" name="KSOProductBuildVer">
    <vt:lpwstr>1033-12.2.0.17119</vt:lpwstr>
  </property>
</Properties>
</file>