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8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0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8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4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4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A09B-8046-4318-BA9C-81EAEC2C1DA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сова 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4260" y="1944364"/>
            <a:ext cx="3605831" cy="36058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93686" y="443259"/>
            <a:ext cx="6462708" cy="544937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уг большой Овал 7"/>
          <p:cNvSpPr/>
          <p:nvPr/>
        </p:nvSpPr>
        <p:spPr>
          <a:xfrm>
            <a:off x="1648326" y="1844474"/>
            <a:ext cx="2959769" cy="28153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олесо 1 Овал 8"/>
          <p:cNvSpPr/>
          <p:nvPr/>
        </p:nvSpPr>
        <p:spPr>
          <a:xfrm>
            <a:off x="2045367" y="4603349"/>
            <a:ext cx="998309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есо 2 Овал 9"/>
          <p:cNvSpPr/>
          <p:nvPr/>
        </p:nvSpPr>
        <p:spPr>
          <a:xfrm>
            <a:off x="3363225" y="4551183"/>
            <a:ext cx="983092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кно Овал 10"/>
          <p:cNvSpPr/>
          <p:nvPr/>
        </p:nvSpPr>
        <p:spPr>
          <a:xfrm>
            <a:off x="1937083" y="2272865"/>
            <a:ext cx="1053323" cy="1097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х пропеллер : знак завершения 11"/>
          <p:cNvSpPr/>
          <p:nvPr/>
        </p:nvSpPr>
        <p:spPr>
          <a:xfrm>
            <a:off x="1888118" y="755854"/>
            <a:ext cx="2805038" cy="58279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га пропеллер Прямоугольник 12"/>
          <p:cNvSpPr/>
          <p:nvPr/>
        </p:nvSpPr>
        <p:spPr>
          <a:xfrm>
            <a:off x="2826178" y="1349192"/>
            <a:ext cx="686220" cy="484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хвост палка Блок-схема: ручной ввод 15"/>
          <p:cNvSpPr/>
          <p:nvPr/>
        </p:nvSpPr>
        <p:spPr>
          <a:xfrm>
            <a:off x="4608095" y="2934603"/>
            <a:ext cx="1735524" cy="546333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уг хвоста Овал 16"/>
          <p:cNvSpPr/>
          <p:nvPr/>
        </p:nvSpPr>
        <p:spPr>
          <a:xfrm>
            <a:off x="6091975" y="2491806"/>
            <a:ext cx="1256327" cy="13522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938" y="645853"/>
            <a:ext cx="968204" cy="980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65" y="2623425"/>
            <a:ext cx="1089043" cy="1089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75" y="2380332"/>
            <a:ext cx="940046" cy="9400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1766">
            <a:off x="4808456" y="2571476"/>
            <a:ext cx="1272586" cy="12725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0932"/>
          <a:stretch/>
        </p:blipFill>
        <p:spPr>
          <a:xfrm>
            <a:off x="3387969" y="4398070"/>
            <a:ext cx="962545" cy="1206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20" y="1289684"/>
            <a:ext cx="615078" cy="6258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8" y="4712708"/>
            <a:ext cx="728127" cy="7281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22D89814-135D-F6BC-6A83-A33DC17721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69" y="2656596"/>
            <a:ext cx="1371729" cy="13717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C169616E-EB07-74A5-71F3-B08E30794B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b="6577"/>
          <a:stretch/>
        </p:blipFill>
        <p:spPr>
          <a:xfrm rot="18855338">
            <a:off x="3383423" y="512706"/>
            <a:ext cx="854540" cy="8828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6" y="548762"/>
            <a:ext cx="5077079" cy="52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2024-05-10T17:49:41Z</dcterms:created>
  <dcterms:modified xsi:type="dcterms:W3CDTF">2024-11-28T21:07:48Z</dcterms:modified>
</cp:coreProperties>
</file>