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44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13765-1DD8-4D17-A4D6-8B6F3654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B9174F4-1E83-46BE-AB27-9A9415672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608C3-E36F-4F9F-BD2C-31500268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14E06-366D-46B3-93FF-6B81A22C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DC80E6-0CFF-4097-A05C-D4F21860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830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A0B95-00F3-4D2C-A260-D790178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7684293-0541-4FB3-A584-A633689B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E71685-0390-48A1-BC83-7C16D79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1DBACB-7501-45F2-AAA9-A4C1F7E7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EA15B2-61F7-4C1C-A4FA-0BC748FC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540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10B197A-2F4D-44E2-9D05-4013389EC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56B6D2-09AB-4477-8E70-30E63C67E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96A3FD-1D3E-418E-87A1-6932B77B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FA636C-CE8D-43C2-8E14-A477A9AF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1CA77C-2A49-41AE-80CA-B08BBFBD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311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02F79-7DDD-4124-9C95-952BD8DA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DE8AB3-4671-47FA-AEBF-E1C3C752F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B54B73-BC1F-4595-B2CD-2C563956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CF3E9F-AB33-4457-A2A0-AD0ABA08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4A5C33-5A40-45E0-9288-01EB4702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50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6D875-713F-4ED9-BBCD-C34A5E767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5A5F23-8A1D-4D58-9C85-4828F218B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75E2DB-F369-4A26-B467-67F22E5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96255-0CED-4A5E-975F-FB86A8DF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2B1242-4110-42F4-9F4D-2284CC87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1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36B69-8EE4-446C-B590-81354498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9CFAF5-967A-4CD7-8246-DA82CD872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36CEFF-0281-4DB8-B724-4DFE34528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DB298F0-689D-4284-8CD4-7716F71C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E99EA02-3864-4676-B037-6C0979A8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C5F0736-DAE6-41D1-9A84-3694B982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61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060EE-834F-4E0C-BDA8-8074193D0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A2B2C6-EB9D-4CDD-9BD2-2BD431BEA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BB6543A-4581-4D22-B940-30E7346DE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851D9E-242A-4D60-B775-CBB8D90FC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BB9169-F16C-4B0F-B446-D5FD132C5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F4A36A2-1372-44A5-BCD6-8948DFCBA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09DB213-3014-43F2-91C9-E80FA8CA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EB53B1-6D1C-4148-95E0-2C510FC8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0242D-EB3B-4A57-BF9D-6BD4F3F2D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4557945-4775-4ACE-B677-AF87FA93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3F55F43-0512-48AD-B06C-CB9A6246E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E501A04-1A99-4438-879E-8CBF7808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269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E5FD47-5687-4839-AD73-22BF127E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3ABBC72-7426-4782-AFD5-D7A34D19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D1C642D-22C8-4A70-B4AB-04A5779D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6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B3F5A-E1D5-45C5-9D80-7A275D0D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D63B27-4C18-47F4-A139-7C1F82FE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E6015D5-09E1-407E-B2AD-55E644EEF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FA9E12-0931-4252-B6AA-77AC3C6D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1EE5B1-A9D8-4121-BF25-E4ACEDE8B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BE27E7-39A8-412B-A16B-796F7EA1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26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5B8F2-A6BF-4A1C-987C-777AA6BF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6100C70-72D0-4281-AC90-2ABE755D4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27C958-192B-4303-AE8E-2BE87F1A9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282FD-CF33-4EBA-8DFA-E30F4339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511A2A-4672-4A59-B572-A47F236C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56C2FB-A8EB-4049-8770-3872EADB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599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6D7C76B-8896-4B23-AA3E-64EAF31D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675E1C-7ABD-4993-9875-A407EA4E5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A2576F-E94B-4D1E-ADCD-0E0161C7E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C58C-8FDD-40C2-A771-913EFA7B5F70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1F9FCD-DE91-4410-A93D-5EBBA18C2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E246A5-A71A-46D4-BF4C-964C8367E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17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51734B-E60D-F495-68B7-5B37C30CA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6654" cy="6971658"/>
          </a:xfrm>
          <a:prstGeom prst="rect">
            <a:avLst/>
          </a:prstGeom>
        </p:spPr>
      </p:pic>
      <p:pic>
        <p:nvPicPr>
          <p:cNvPr id="4" name="Персонаж">
            <a:extLst>
              <a:ext uri="{FF2B5EF4-FFF2-40B4-BE49-F238E27FC236}">
                <a16:creationId xmlns:a16="http://schemas.microsoft.com/office/drawing/2014/main" id="{DE6FFB73-694D-C96B-1367-592947535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766" y="2697578"/>
            <a:ext cx="3974218" cy="39742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D758DE-76F9-1298-6668-0FCEA488EC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растение, дерево, Кленовый лист, клен&#10;&#10;Автоматически созданное описание">
            <a:extLst>
              <a:ext uri="{FF2B5EF4-FFF2-40B4-BE49-F238E27FC236}">
                <a16:creationId xmlns:a16="http://schemas.microsoft.com/office/drawing/2014/main" id="{1825BB14-D3A4-6B9A-EB55-DAB61B424A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000"/>
          <a:stretch/>
        </p:blipFill>
        <p:spPr>
          <a:xfrm>
            <a:off x="1865676" y="129995"/>
            <a:ext cx="3071451" cy="282579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7" name="Рисунок 36" descr="Изображение выглядит как транспортное средство, колесо, мотоцикл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47BC870D-0FD3-90DB-842D-22DAA814C0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3169"/>
          <a:stretch/>
        </p:blipFill>
        <p:spPr>
          <a:xfrm>
            <a:off x="1583094" y="129995"/>
            <a:ext cx="4315489" cy="366282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5" name="Рисунок 34" descr="Изображение выглядит как колесо, транспорт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D1845FB1-8C20-C85E-5F51-74C22F9843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7"/>
          <a:stretch/>
        </p:blipFill>
        <p:spPr>
          <a:xfrm>
            <a:off x="2196207" y="186824"/>
            <a:ext cx="2973157" cy="282579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0" name="Рисунок 39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2A11E07A-D581-C9B2-48AA-5934CF5873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998067" y="20448"/>
            <a:ext cx="9202057" cy="4695587"/>
          </a:xfrm>
          <a:prstGeom prst="rect">
            <a:avLst/>
          </a:prstGeom>
        </p:spPr>
      </p:pic>
      <p:pic>
        <p:nvPicPr>
          <p:cNvPr id="8" name="Рисунок 7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A1C05070-EFFD-CA6A-22CC-DB75887599B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975028" y="8039"/>
            <a:ext cx="9202057" cy="4695587"/>
          </a:xfrm>
          <a:prstGeom prst="rect">
            <a:avLst/>
          </a:prstGeom>
        </p:spPr>
      </p:pic>
      <p:pic>
        <p:nvPicPr>
          <p:cNvPr id="9" name="Рисунок 8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5CA5F166-80EE-7B8E-9E1C-DC9024BEA89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1008291" y="-5450"/>
            <a:ext cx="9202057" cy="469558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птица, рисунок, зарисов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F9056A24-8856-6B2B-101D-3D334184B9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707" y="34868"/>
            <a:ext cx="3018103" cy="3018103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92D04CBA-6B48-A1B5-350C-E7CF7C4C60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1008292" y="-20214"/>
            <a:ext cx="9202057" cy="469558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крыло, перо, клюв&#10;&#10;Автоматически созданное описание">
            <a:extLst>
              <a:ext uri="{FF2B5EF4-FFF2-40B4-BE49-F238E27FC236}">
                <a16:creationId xmlns:a16="http://schemas.microsoft.com/office/drawing/2014/main" id="{F41F3B6A-AA5B-B9F8-340E-2D22A77EF1E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" t="1618" r="-2853" b="3501"/>
          <a:stretch/>
        </p:blipFill>
        <p:spPr>
          <a:xfrm>
            <a:off x="2430801" y="251482"/>
            <a:ext cx="2715357" cy="257635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FDCCDD5F-F0CB-7440-DA71-EB3A095979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998068" y="-20215"/>
            <a:ext cx="9202057" cy="469558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65896C1-8750-915E-3374-832935BAD06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6" b="6430"/>
          <a:stretch/>
        </p:blipFill>
        <p:spPr>
          <a:xfrm>
            <a:off x="1801231" y="-171801"/>
            <a:ext cx="3704970" cy="317677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2" name="Рисунок 11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F5FADF96-E933-06BE-694F-DE9751EB83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990485" y="2589"/>
            <a:ext cx="9202057" cy="4695587"/>
          </a:xfrm>
          <a:prstGeom prst="rect">
            <a:avLst/>
          </a:prstGeom>
        </p:spPr>
      </p:pic>
      <p:pic>
        <p:nvPicPr>
          <p:cNvPr id="7" name="Рисунок 6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D51C66F5-5075-A933-77F4-5776E6AD54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849" y="-130148"/>
            <a:ext cx="3459734" cy="34597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C7B74110-1345-BB27-A338-DCAB46790BB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982757" y="-31348"/>
            <a:ext cx="9202057" cy="4695587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6513FC00-F5E8-60FF-5C45-63256616FA4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7555"/>
          <a:stretch/>
        </p:blipFill>
        <p:spPr>
          <a:xfrm>
            <a:off x="2382103" y="203969"/>
            <a:ext cx="2831596" cy="304545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BA3B66F2-64C8-AC2A-362D-63E5768CC8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998069" y="-13489"/>
            <a:ext cx="9202057" cy="4695587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944DFF0-638D-F7A4-337B-FDD4609B5F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23" y="-402651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90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14</cp:revision>
  <dcterms:created xsi:type="dcterms:W3CDTF">2024-08-11T09:55:40Z</dcterms:created>
  <dcterms:modified xsi:type="dcterms:W3CDTF">2024-11-27T12:41:42Z</dcterms:modified>
</cp:coreProperties>
</file>