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2" autoAdjust="0"/>
    <p:restoredTop sz="94660"/>
  </p:normalViewPr>
  <p:slideViewPr>
    <p:cSldViewPr snapToGrid="0" showGuides="1">
      <p:cViewPr>
        <p:scale>
          <a:sx n="32" d="100"/>
          <a:sy n="32" d="100"/>
        </p:scale>
        <p:origin x="2870" y="11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3B5C7-CE06-45BF-8FCF-01268621C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7F83D0-D003-4F1F-842A-9C5E73399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877D61-160F-4B30-A640-16FB0891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2D2E7-E96A-461C-91A2-924A04FE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21242-93AD-43D6-9C64-E209EA08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692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FD904-34DA-4F30-A2AC-634DD938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B85149-86BC-406C-B811-488E74AC9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FBF47B-913F-4027-A8F3-9E295175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6EFAE2-9258-48B0-91EA-92806EF6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6D73BF-602F-49B6-8555-B4F6152C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424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F4ADBD9-33D4-41C7-B68B-693F81BDF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6358CD-48B3-4F35-A606-DE1D6144F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ADA25-EA51-48D0-B604-FF177537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5510E4-C9F4-4348-BF3C-9F556CCC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261BE1-B84C-45F6-AE34-AF50E0F1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64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9316F-EBE0-475E-AA57-55504821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FCBEBDF-BBF4-4A69-A985-725DD1B1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748667-34D3-4389-88A5-4BCDC50C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05794F-0B8A-481F-AC67-A19F7579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B7BD00-E98E-4633-A79B-DC0F413B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B1B02-3384-4990-85A0-6170E215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82F791-33AF-4B68-9420-750AF5429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062009-3453-418B-BF15-201AFDD3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66655-32FA-4D79-A84C-37357BC2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065075-0807-4DA2-B4E2-9E322B2B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514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B7E5D-5A82-481A-91B1-ABC6511A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0E3E90-4738-4123-BDF3-680580B65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73793AA-5059-44ED-A8A9-BB58DE127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1F6165-AEBC-4E9F-A854-2EB513BD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CBB555-2A43-423D-AE81-6ED86C67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B4B719-1B5F-42E3-BEE7-1C65DD7F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630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4F61E-D7C6-4B6D-B0BB-A9DCB46E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7D3C47-1F3D-4401-BBE6-D1A18CC4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1A2BAF-A5FD-470E-A3B0-B96FA6A42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A6A2EC-EF5E-4D55-AACF-A07E3E67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71D1DED-B28E-4657-AA5A-9A9BEE646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B6CFBB-E4C0-45FF-A733-39FBBDB8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A99D3CB-1F96-4A02-8109-082F0A9E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EBC608-B482-4A6C-8692-C05450DE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727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859E1-C5F3-4E70-8AEA-7DF23E8B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F116585-5F55-498F-9981-408E099D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3B2CDE5-50E8-4DD1-903B-565B78B4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A927B33-0F81-4838-A831-BEC28E18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970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66AB89D-56FD-4634-A95A-2BD611F7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11F47F-08F1-49C8-BBD7-9EB188BD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14157A-8371-4D28-BEDA-AB91F213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212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6CE33-9A15-4596-ABE1-84EEFA16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C2E7B5D-FB61-4705-85C0-BAFF3CD7B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3F077F-9878-4B92-948D-455747E1B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386BD-028C-4EF0-881C-88652C1C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F2AD240-1D7C-41EE-A907-DD8FADF8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560B20-DF8A-476C-A838-3D7730F0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93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AFE8-894F-4314-8E8B-0FB3FF0B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7F4B74A-8D13-4857-8C5F-7A0DCA642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7567A5-FB59-4271-ADD4-AB4053EFB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98C2F9D-021C-4E54-A1AA-02743BFB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BB5436C-01C4-4663-BF4E-E215EC9B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93A192-D6D4-413F-B9E1-A8C3665B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36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8DC7A6D-607A-47B2-A097-04C2D2C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E5D12D-7AE1-452F-85F8-4AA20427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3CCFA9-49EC-48B9-851A-22F764F97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58CC-4F90-4A3C-8789-71147748D72B}" type="datetimeFigureOut">
              <a:rPr lang="LID4096" smtClean="0"/>
              <a:t>08/15/2024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ADEAE-471B-4D75-86E4-F2AAF1F66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3ABDF5-6197-4B72-A237-28B06DEF4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CA42-7363-4977-896A-39BEE09252C0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68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B3FD6-A12D-43F9-A072-A820ECDB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768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9C5FB-5253-428D-AE9F-3638AB03F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34" y="2915103"/>
            <a:ext cx="3783004" cy="37830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91703D9-2A4C-4420-AC37-8DDB1412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7" y="18861"/>
            <a:ext cx="919108" cy="8598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A0B803-5E53-4023-ABAE-901E7B103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32" y="1204908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B647A7-17AE-4CB0-B5F9-D45DA2B20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82" y="1226001"/>
            <a:ext cx="4911552" cy="467366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04F46-8577-4E60-A1B4-3BE231B03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09" y="767585"/>
            <a:ext cx="5590499" cy="55904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0D8FE7-2C3D-4813-A3CC-A2DB0F0AF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1584" y="1263460"/>
            <a:ext cx="4598748" cy="4598748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6DEB1F-24A7-4772-831F-8BB4620EC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00" y="1364176"/>
            <a:ext cx="4397316" cy="439731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8DB030-3204-484F-98D7-AD881EC3E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B69478-C95A-486F-9A38-36855499A9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32" y="1204908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43EC44-70CF-425F-926B-0CD190B53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9D676E-7F70-4FA4-AB9B-C46858945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E4AAF4-C020-4C5C-987B-47526B375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77FC66-98A3-4253-B30A-2EBF7C7A7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A97050-898D-4802-B61B-43B01DC3D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25FF31-E121-44EB-9086-1DA2E9624A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90" y="133834"/>
            <a:ext cx="670213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007A60-74EE-4A3B-8465-ED202D8BD6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33" y="1181709"/>
            <a:ext cx="4762251" cy="4762251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FB23C-0957-4DF6-9D7D-B66C79C623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56" y="1045832"/>
            <a:ext cx="5034005" cy="50340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162EED-2ABC-45A5-8A63-6FB8206597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r="1114"/>
          <a:stretch/>
        </p:blipFill>
        <p:spPr>
          <a:xfrm>
            <a:off x="2951722" y="1638532"/>
            <a:ext cx="4718473" cy="38486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8CBB822-8C62-44A1-9860-4678A5BF5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A27891F-7662-48CF-8415-F9A48284557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323927-37C4-4AE0-9233-6CE5BE166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4" y="418110"/>
            <a:ext cx="6289449" cy="62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7349F4A-982C-459E-A830-A0FF2ABA21CC}"/>
</file>

<file path=customXml/itemProps2.xml><?xml version="1.0" encoding="utf-8"?>
<ds:datastoreItem xmlns:ds="http://schemas.openxmlformats.org/officeDocument/2006/customXml" ds:itemID="{B7AF883D-7A70-4DFE-AC22-F0FDE3F387BD}"/>
</file>

<file path=customXml/itemProps3.xml><?xml version="1.0" encoding="utf-8"?>
<ds:datastoreItem xmlns:ds="http://schemas.openxmlformats.org/officeDocument/2006/customXml" ds:itemID="{BDF54F66-B3A5-4E10-84A2-D03E87890CB5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10</cp:revision>
  <dcterms:created xsi:type="dcterms:W3CDTF">2024-08-12T16:44:45Z</dcterms:created>
  <dcterms:modified xsi:type="dcterms:W3CDTF">2024-08-15T16:11:05Z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