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2000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5306" y="3098487"/>
            <a:ext cx="2463736" cy="282250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3030" y="4042520"/>
            <a:ext cx="3598337" cy="228421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3" y="1704734"/>
            <a:ext cx="4582373" cy="38046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-4387"/>
            <a:ext cx="943702" cy="87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zvuk-vozdushnogo-nasosa-shinyi-velosipeda-4024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zvuk-vozdushnogo-nasosa-shinyi-velosipeda-4024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zvuk-vozdushnogo-nasosa-shinyi-velosipeda-4024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zvuk-vozdushnogo-nasosa-shinyi-velosipeda-4024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zvuk-vozdushnogo-nasosa-shinyi-velosipeda-4024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2858 2.96296E-6 C 0.41393 2.96296E-6 0.572 -0.04977 0.572 -0.08982 L 0.572 -0.17894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Cambria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2024-03-12T14:25:00Z</dcterms:created>
  <dcterms:modified xsi:type="dcterms:W3CDTF">2024-07-11T17:52:27Z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