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8569F-3826-4028-9B75-757F1C55B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A1E21-0E58-4C8D-BD6F-01F91B4A4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F277F-35CA-4A1E-83E5-D86CCB4BE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4A83FA-CBE3-4A98-8AB9-005A6FB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2E712F-8D77-4033-AD08-287227EC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59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353F5-F22E-4F84-B6BE-AB3D41B7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A7970D-02E1-4147-B62D-147E10469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D4CB74-2F1A-492B-AAF1-0E13FFF24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C7522-04DF-4D07-8E74-F7022EF2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1F44C7-2E37-4242-AB78-7B2FDC71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9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F74218-0475-4DA9-BF00-04F62D7D0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E9DE16-C802-4EEC-A931-9901B7C65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BFC0D-5A7E-4EF5-B654-2AE4E6566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F298E-FEB2-4EBB-9B42-D56F7B74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F9104-2328-41AC-8A22-22E8CAEA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8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A7E78-48A6-42DF-B3C8-710720AF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6C17A5-701D-4004-847C-E8140D01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C28CE6-8489-4F1D-B806-D8B0BC1AF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E5CFC3-BA02-46D5-A76E-F88C8BCA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14EE8-00C9-4C42-9FE3-0BA8041E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22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27E17-0061-4F70-A3E6-7672751ED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C2386E-7059-47F5-A760-1FE90DCE8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7B68BB-9FE5-4BD6-A1DB-C9C084E65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A5671-BC97-4B0B-9960-9644CC2C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41656-1732-4C81-BBC8-498E5EA9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9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57BEC-DF10-43E2-B27F-9A12A352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0E884-89CD-4598-BBAD-EB1FC9514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A8AA06-EABA-453F-B9A5-F17873E9D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CC57FC-97B0-4CB2-8931-2AED1BEFD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D35A07-DD8A-42D5-9031-C52A8ABFA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4D696E-D7FD-40C2-9D68-FE384656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4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B37CF-B4AE-4234-BA73-79251EC4D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91CDB-490A-413B-B126-2362EA25B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A31808-78C5-41C2-90DD-5BEBA31BC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946BEA-C96C-4CB0-B2AF-7A4B423BB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C938B1F-6A67-4264-95DE-45CB7D990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6AFCD4-7B59-4E62-AEF6-50B95B29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0DBE50-A6F2-4E54-B089-A178C377B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710537-BDA1-4B84-BF68-5CDEE270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8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BF80E-4409-4E32-A4AC-620E5C83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A204C8-FB70-48EF-8BA4-032558D24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880732-5E31-4179-B0E7-2341F5B4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6054B4-797D-4C05-A6FE-0B1455BF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41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15B6D1-F118-4FF0-9731-42615185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A15D15-D805-4107-A1F4-836DE22E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82D13-061C-4840-A404-ADF53D9F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39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D6E78E-58B0-4E6A-A29E-112DD6377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B6A640-C552-4AB2-AFF1-45A269C6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69E690-0B8B-4260-B3B1-BA4D3D75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356897-7542-4BBD-BD27-0644AAAC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856D2-D833-480D-81B1-2C804F75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4938AB-33C2-4B65-B151-B05FC2E5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3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F3B32-E35B-44D6-97AA-86E6378B9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990793-D045-4BDC-8D36-C3C94C319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8E5A2B-480D-4AA3-AADD-AD20FA81E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98D135-C31B-48A3-8077-D82C0274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FE2425-1EEB-434F-816F-9E70E6F0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4893-8E66-44EE-90C9-D53728D8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3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187B1-A4A7-4692-AFA0-8EF93C95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6C60EE-EE22-4140-AA92-699F18D3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79F8F3-F7C8-4F2C-AAE6-3C918EB80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CD98D-019A-415B-A9FE-C40ADCCDD536}" type="datetimeFigureOut">
              <a:rPr lang="ru-RU" smtClean="0"/>
              <a:t>24.11.2024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8AA483-4255-471E-AB15-8454CD3A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B0174-1A93-4D47-8E16-E0B6E31EF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BA75-B2FC-4989-A72E-244B9D84F7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7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145B49-BDAB-47BE-928A-64CC82C56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3BE940-C6D9-4785-8752-B5E748D90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40" y="3182376"/>
            <a:ext cx="3366803" cy="3366803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BA8CEF7-F56E-4F54-8597-12A8F43A7199}"/>
              </a:ext>
            </a:extLst>
          </p:cNvPr>
          <p:cNvSpPr/>
          <p:nvPr/>
        </p:nvSpPr>
        <p:spPr>
          <a:xfrm>
            <a:off x="4669016" y="971550"/>
            <a:ext cx="5458736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B74250F9-BC2B-4C90-901B-1C16A144FE89}"/>
              </a:ext>
            </a:extLst>
          </p:cNvPr>
          <p:cNvSpPr/>
          <p:nvPr/>
        </p:nvSpPr>
        <p:spPr>
          <a:xfrm rot="21139307">
            <a:off x="1048368" y="250975"/>
            <a:ext cx="2485194" cy="2184021"/>
          </a:xfrm>
          <a:prstGeom prst="cloudCallout">
            <a:avLst>
              <a:gd name="adj1" fmla="val -27497"/>
              <a:gd name="adj2" fmla="val 84650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6D75AFB-A090-4C9A-A1BC-C6BB5CA30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9798" y="2903101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328E59A-A848-4F02-8E98-6B440EA4EA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5086" y="2931447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4E233D2-6674-4902-BDA0-9A6B6F470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761" y="1120820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769575E-2BBC-495F-9B49-7D70E9C91D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948" y="1311447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CE8EA246-CCE6-4A04-BE92-43A5C72AEB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6014" y="1220485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9CF71B7-1408-4A2A-B941-7EB3D06E4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0065" y="4590300"/>
            <a:ext cx="1973939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499158E-8090-4099-B7D8-6D46B786BD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5476" y="2931447"/>
            <a:ext cx="162162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FE89F6E-6D57-4884-A236-6EC38B8600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7729" y="4490635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37EFA0B-DC56-4026-AA52-3C6CF8EB55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96771" y="4551447"/>
            <a:ext cx="1620000" cy="162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A9A760EB-3B86-45F2-A9DB-5B8471F04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7200" y="590485"/>
            <a:ext cx="1440000" cy="14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3D3AF88-199D-4AB8-A3E4-FF7DA999F2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3204" y="621558"/>
            <a:ext cx="1440000" cy="14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19F8CE2-7CC3-4B3B-891F-24088532E2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140" y="619216"/>
            <a:ext cx="1816120" cy="14813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39D8BCF2-F996-49BF-815A-E1E523A645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9527" y="599926"/>
            <a:ext cx="1574605" cy="157303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F088615-03A2-4AE4-B201-F23226F482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262" y="638988"/>
            <a:ext cx="1368706" cy="13687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1E407FB8-333D-4D08-A751-657601D7F0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7246" y="628296"/>
            <a:ext cx="1426524" cy="1426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37E40DCE-50F6-4488-874D-6D2538EA1C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7978" y="641330"/>
            <a:ext cx="1440000" cy="144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7AE752B8-A173-4B1C-BA92-1027806730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102" y="661813"/>
            <a:ext cx="1380970" cy="13809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B87606-1E1F-467B-8AB4-C8A70047E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7200" y="618601"/>
            <a:ext cx="1426524" cy="14265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A0424DD-2022-44C7-A8E4-127084EA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70047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2121D4E-594E-48B1-AE13-3D6F1962F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4108" y="479767"/>
            <a:ext cx="1787143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25020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19</cp:revision>
  <dcterms:created xsi:type="dcterms:W3CDTF">2024-08-09T12:19:24Z</dcterms:created>
  <dcterms:modified xsi:type="dcterms:W3CDTF">2024-11-24T15:00:27Z</dcterms:modified>
</cp:coreProperties>
</file>