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8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933CE5-ACCF-4C49-85B4-768E50ECC31C}" type="datetimeFigureOut">
              <a:rPr lang="en-GB" smtClean="0"/>
              <a:t>29/07/2025</a:t>
            </a:fld>
            <a:endParaRPr lang="en-GB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1F2B08-1AC0-476B-A8F3-AC2AF98A0B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4405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0C6A29-4676-420C-BBE3-ACC2B80F64D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005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D257B4-E16E-1F1A-4572-5DFC4A632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57460631-A52A-8360-EBC7-AB78AE2368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1C8268C-2516-CBBB-7734-7F2BF23BA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B005C-340C-4687-B9C3-B83DB3A4457E}" type="datetimeFigureOut">
              <a:rPr lang="en-GB" smtClean="0"/>
              <a:t>29/07/2025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E2BB02F-91A9-692E-D4F6-5D2A289EC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0821E63-BE3A-5BD2-9A31-84ABC216F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BB530-EE60-4974-891E-8411AD1F7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1981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B0DA31-0DA7-15DD-E7D3-7385E6214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9540413-03D1-38CF-119D-9176BB8DFE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A96285C-4A4D-4082-81EE-A6D91DABB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B005C-340C-4687-B9C3-B83DB3A4457E}" type="datetimeFigureOut">
              <a:rPr lang="en-GB" smtClean="0"/>
              <a:t>29/07/2025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A7610AA-3834-5B4E-5717-857C5825A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CF7452C-277E-3F57-DC6C-C75A5DD76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BB530-EE60-4974-891E-8411AD1F7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9080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0EC31BD5-CAF4-3A64-FBC9-E06434C6AB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65FC694-0330-586A-88E8-E3FEE75193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4424084-A604-7C3B-DA65-E6AB85F3C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B005C-340C-4687-B9C3-B83DB3A4457E}" type="datetimeFigureOut">
              <a:rPr lang="en-GB" smtClean="0"/>
              <a:t>29/07/2025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8250CA1-6DAC-AD8E-A702-C3EC56D86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41F2321-D0B8-0D85-953C-A20EE72A9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BB530-EE60-4974-891E-8411AD1F7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8011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/>
              <a:t>Клацніть, щоб редагувати стиль зразка заголовка</a:t>
            </a:r>
            <a:endParaRPr lang="en-GB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en-GB" noProof="0" smtClean="0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‹#›</a:t>
            </a:fld>
            <a:endParaRPr lang="en-GB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1096"/>
            <a:ext cx="10515600" cy="3859742"/>
          </a:xfrm>
        </p:spPr>
        <p:txBody>
          <a:bodyPr rtlCol="0"/>
          <a:lstStyle/>
          <a:p>
            <a:pPr lvl="0" rtl="0"/>
            <a:r>
              <a:rPr lang="uk-UA" noProof="0"/>
              <a:t>Клацніть, щоб відредагувати стилі зразків тексту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30788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1E1481-687B-4F9A-81C4-B4CF97660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EA2353C-4D4C-A670-E392-65C85DC68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1359C12-D51A-5FE2-F387-FB22929AD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B005C-340C-4687-B9C3-B83DB3A4457E}" type="datetimeFigureOut">
              <a:rPr lang="en-GB" smtClean="0"/>
              <a:t>29/07/2025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E4A187E-BA85-775A-D658-1A0ED0E33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CC53700-4E3F-1E56-FD9F-80ECE7152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BB530-EE60-4974-891E-8411AD1F7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078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341074-3217-D4DE-287F-214ADA2AC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32CB39B-ED3E-53E3-B088-3407019CDB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62EC7B9-0830-FF9F-3558-3D4FE889C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B005C-340C-4687-B9C3-B83DB3A4457E}" type="datetimeFigureOut">
              <a:rPr lang="en-GB" smtClean="0"/>
              <a:t>29/07/2025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ACB8166-3531-C5E4-D896-D094AE5AF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4C4FA1F-B328-0CF5-B26B-C3C404B38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BB530-EE60-4974-891E-8411AD1F7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9964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ABE332-BDE0-E21A-1455-9CD91D749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1284142-0990-91AA-9A72-3436DEE003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421EE0E-A23F-8611-0983-DA904D0BB5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FEA6428-95AB-4CE4-153E-7C0141839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B005C-340C-4687-B9C3-B83DB3A4457E}" type="datetimeFigureOut">
              <a:rPr lang="en-GB" smtClean="0"/>
              <a:t>29/07/2025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A38FAA0-54CC-C07D-9843-E2FB46B77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214E72A-6EB2-B32A-9046-DC539E4A9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BB530-EE60-4974-891E-8411AD1F7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7220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B0005E-3FD9-EEC1-FFAC-F9984E251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331CD6A-FD51-44B8-D1A0-F396D546C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7A6C4EC-7665-880C-44F0-415B655B0C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3D546CE-2E06-3ECA-D1C7-02C7BD77F4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F4990BEA-E666-32CC-5CB9-2DFCBADDC9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89D30D27-FD99-F996-2DCA-73992574A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B005C-340C-4687-B9C3-B83DB3A4457E}" type="datetimeFigureOut">
              <a:rPr lang="en-GB" smtClean="0"/>
              <a:t>29/07/2025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29DAD9F5-F8F4-4D6E-3307-AFE90BF15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05FFFD8-4BA5-6F4F-734C-F508CB993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BB530-EE60-4974-891E-8411AD1F7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729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568685-81CD-7461-778F-50E7E3185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FC78D5E-E204-A118-B901-4A9022195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B005C-340C-4687-B9C3-B83DB3A4457E}" type="datetimeFigureOut">
              <a:rPr lang="en-GB" smtClean="0"/>
              <a:t>29/07/2025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56AA21AF-EC43-3F2E-53CD-5160EEA72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874012FD-9B69-BF75-6B9E-5017E1E59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BB530-EE60-4974-891E-8411AD1F7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16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60A749BF-EC98-A17B-ADE2-B738EC1DD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B005C-340C-4687-B9C3-B83DB3A4457E}" type="datetimeFigureOut">
              <a:rPr lang="en-GB" smtClean="0"/>
              <a:t>29/07/2025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1F98D54E-0A82-7923-A2C1-8DE0C674F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79D30743-BDC8-DE2D-E6B9-8225155A9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BB530-EE60-4974-891E-8411AD1F7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659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568F9-DBEE-4F98-8403-6922E6E13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99375B9-7E90-2000-A3B4-26FFDC0B4C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3092ACB-E37C-2412-EC18-0EEDF2E96B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4626EB7-A4C5-B4EB-3E73-360409DBE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B005C-340C-4687-B9C3-B83DB3A4457E}" type="datetimeFigureOut">
              <a:rPr lang="en-GB" smtClean="0"/>
              <a:t>29/07/2025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8941340-C06A-517D-EFA9-82DA6DE97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E8B6DDE-7904-4B92-0354-629FEC373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BB530-EE60-4974-891E-8411AD1F7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7991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A7D6DC-7A63-0131-1975-309DF1167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77B5641E-5A04-2AA4-EC89-CE645174E9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9250F93-6B9C-5650-064F-F18B1400DC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1B28BCA-1071-6C1D-5509-581F0CD9A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B005C-340C-4687-B9C3-B83DB3A4457E}" type="datetimeFigureOut">
              <a:rPr lang="en-GB" smtClean="0"/>
              <a:t>29/07/2025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D558067-CF85-901B-28C9-19771ABB2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4A4FDCB-B58A-EBF8-8CAE-991844057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BB530-EE60-4974-891E-8411AD1F7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3091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4AA2D5C-B314-D76C-8DD4-AAA356D2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256B9C5-9D0C-0B20-2D1E-B99F6F69FB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A30859C-50B5-B19A-4976-3FA24F6A16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47B005C-340C-4687-B9C3-B83DB3A4457E}" type="datetimeFigureOut">
              <a:rPr lang="en-GB" smtClean="0"/>
              <a:t>29/07/2025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F16D321-0345-B219-F146-659BFEC700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C49D9EB-3478-84A5-D62F-33573B8834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EDBB530-EE60-4974-891E-8411AD1F7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208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6E98AE0-94DF-CA69-7A23-200337E656B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2" descr="Крестики нолики фон - 72 фото">
            <a:extLst>
              <a:ext uri="{FF2B5EF4-FFF2-40B4-BE49-F238E27FC236}">
                <a16:creationId xmlns:a16="http://schemas.microsoft.com/office/drawing/2014/main" id="{6B1896AF-0243-32FB-4AA8-D26EBBB1A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88" y="434675"/>
            <a:ext cx="6251951" cy="625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" descr="Без назви-1">
            <a:extLst>
              <a:ext uri="{FF2B5EF4-FFF2-40B4-BE49-F238E27FC236}">
                <a16:creationId xmlns:a16="http://schemas.microsoft.com/office/drawing/2014/main" id="{1245E5EB-8A1D-8567-F693-6233D673839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91705" y="2542222"/>
            <a:ext cx="3868816" cy="386881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0011F4D-0816-B704-AECA-BA1A85C2AA5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4" y="163773"/>
            <a:ext cx="854763" cy="739670"/>
          </a:xfrm>
          <a:prstGeom prst="rect">
            <a:avLst/>
          </a:prstGeom>
        </p:spPr>
      </p:pic>
      <p:pic>
        <p:nvPicPr>
          <p:cNvPr id="15" name="Рисунок 14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C5BD6B44-6013-0161-052B-BA8615960AF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31061" y="2609126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9" name="Рисунок 18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C8C8A38F-E9A8-6B84-64BA-3E485A16C4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31061" y="4610746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1" name="Рисунок 20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DA2F9E98-FC9C-B4AC-7F30-1A588A9731F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478300" y="4646587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1F5CED7-ACC2-0113-F736-614DF4147DA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9797" y="590195"/>
            <a:ext cx="1903048" cy="1903048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Предметная фотография, натюрморт&#10;&#10;Автоматически созданное описание">
            <a:extLst>
              <a:ext uri="{FF2B5EF4-FFF2-40B4-BE49-F238E27FC236}">
                <a16:creationId xmlns:a16="http://schemas.microsoft.com/office/drawing/2014/main" id="{CDC4DE88-CE6F-4E0D-99CF-E3CDC5F9A01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545" y="4827426"/>
            <a:ext cx="1595899" cy="1595899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62D2C75-0384-ED9B-8CBA-3FA15CA13A3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48039" y="4696432"/>
            <a:ext cx="1903049" cy="1903049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84FACEB1-0C88-614A-402F-5217F6F336F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91416" y="2591200"/>
            <a:ext cx="1903048" cy="1903048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07A653B-98AF-AAB0-A66F-97A99F1ADE7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62895" y="4644346"/>
            <a:ext cx="1903048" cy="190304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95EBDE07-8937-291A-3E7E-4922A36A6FF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75912" y="2602066"/>
            <a:ext cx="1903049" cy="19030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291A5F4C-47C8-EF8D-2225-9B91E9712B9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28012" y="639173"/>
            <a:ext cx="1903049" cy="1903049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Предметная фотография, натюрморт&#10;&#10;Автоматически созданное описание">
            <a:extLst>
              <a:ext uri="{FF2B5EF4-FFF2-40B4-BE49-F238E27FC236}">
                <a16:creationId xmlns:a16="http://schemas.microsoft.com/office/drawing/2014/main" id="{27E333E2-C144-FAFE-A81F-BF26098E5C8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613" y="2786323"/>
            <a:ext cx="1595899" cy="1595899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Предметная фотография, натюрморт&#10;&#10;Автоматически созданное описание">
            <a:extLst>
              <a:ext uri="{FF2B5EF4-FFF2-40B4-BE49-F238E27FC236}">
                <a16:creationId xmlns:a16="http://schemas.microsoft.com/office/drawing/2014/main" id="{988DC1C5-6BE9-623B-4F59-82E172D8DC2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363" y="759750"/>
            <a:ext cx="1595899" cy="159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3182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3</cp:revision>
  <dcterms:created xsi:type="dcterms:W3CDTF">2024-04-19T11:59:59Z</dcterms:created>
  <dcterms:modified xsi:type="dcterms:W3CDTF">2025-07-29T20:13:51Z</dcterms:modified>
</cp:coreProperties>
</file>