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7" r="3420"/>
          <a:stretch>
            <a:fillRect/>
          </a:stretch>
        </p:blipFill>
        <p:spPr>
          <a:xfrm>
            <a:off x="4703445" y="2604770"/>
            <a:ext cx="3438525" cy="34378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2024-04-20T20:41:00Z</dcterms:created>
  <dcterms:modified xsi:type="dcterms:W3CDTF">2024-12-09T22:19:11Z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