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72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F955-D44E-4515-947B-C67B3B79EBDB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3096-2BD0-41D2-AB7A-6A45C3E4E7D5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F955-D44E-4515-947B-C67B3B79EBDB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3096-2BD0-41D2-AB7A-6A45C3E4E7D5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F955-D44E-4515-947B-C67B3B79EBDB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3096-2BD0-41D2-AB7A-6A45C3E4E7D5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F955-D44E-4515-947B-C67B3B79EBDB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3096-2BD0-41D2-AB7A-6A45C3E4E7D5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F955-D44E-4515-947B-C67B3B79EBDB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3096-2BD0-41D2-AB7A-6A45C3E4E7D5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F955-D44E-4515-947B-C67B3B79EBDB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3096-2BD0-41D2-AB7A-6A45C3E4E7D5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F955-D44E-4515-947B-C67B3B79EBDB}" type="datetimeFigureOut">
              <a:rPr lang="en-GB" smtClean="0"/>
            </a:fld>
            <a:endParaRPr lang="en-GB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3096-2BD0-41D2-AB7A-6A45C3E4E7D5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F955-D44E-4515-947B-C67B3B79EBDB}" type="datetimeFigureOut">
              <a:rPr lang="en-GB" smtClean="0"/>
            </a:fld>
            <a:endParaRPr lang="en-GB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3096-2BD0-41D2-AB7A-6A45C3E4E7D5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F955-D44E-4515-947B-C67B3B79EBDB}" type="datetimeFigureOut">
              <a:rPr lang="en-GB" smtClean="0"/>
            </a:fld>
            <a:endParaRPr lang="en-GB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3096-2BD0-41D2-AB7A-6A45C3E4E7D5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F955-D44E-4515-947B-C67B3B79EBDB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3096-2BD0-41D2-AB7A-6A45C3E4E7D5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F955-D44E-4515-947B-C67B3B79EBDB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3096-2BD0-41D2-AB7A-6A45C3E4E7D5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38AF955-D44E-4515-947B-C67B3B79EBDB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1C53096-2BD0-41D2-AB7A-6A45C3E4E7D5}" type="slidenum">
              <a:rPr lang="en-GB" smtClean="0"/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png"/><Relationship Id="rId8" Type="http://schemas.openxmlformats.org/officeDocument/2006/relationships/image" Target="../media/image9.png"/><Relationship Id="rId7" Type="http://schemas.openxmlformats.org/officeDocument/2006/relationships/image" Target="../media/image8.png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2" Type="http://schemas.openxmlformats.org/officeDocument/2006/relationships/slideLayout" Target="../slideLayouts/slideLayout1.xml"/><Relationship Id="rId21" Type="http://schemas.openxmlformats.org/officeDocument/2006/relationships/image" Target="../media/image22.png"/><Relationship Id="rId20" Type="http://schemas.openxmlformats.org/officeDocument/2006/relationships/image" Target="../media/image21.png"/><Relationship Id="rId2" Type="http://schemas.openxmlformats.org/officeDocument/2006/relationships/image" Target="../media/image3.png"/><Relationship Id="rId19" Type="http://schemas.openxmlformats.org/officeDocument/2006/relationships/image" Target="../media/image20.png"/><Relationship Id="rId18" Type="http://schemas.openxmlformats.org/officeDocument/2006/relationships/image" Target="../media/image19.png"/><Relationship Id="rId17" Type="http://schemas.openxmlformats.org/officeDocument/2006/relationships/image" Target="../media/image18.png"/><Relationship Id="rId16" Type="http://schemas.openxmlformats.org/officeDocument/2006/relationships/image" Target="../media/image17.png"/><Relationship Id="rId15" Type="http://schemas.openxmlformats.org/officeDocument/2006/relationships/image" Target="../media/image16.png"/><Relationship Id="rId14" Type="http://schemas.openxmlformats.org/officeDocument/2006/relationships/image" Target="../media/image15.png"/><Relationship Id="rId13" Type="http://schemas.openxmlformats.org/officeDocument/2006/relationships/image" Target="../media/image14.png"/><Relationship Id="rId12" Type="http://schemas.openxmlformats.org/officeDocument/2006/relationships/image" Target="../media/image13.png"/><Relationship Id="rId11" Type="http://schemas.openxmlformats.org/officeDocument/2006/relationships/image" Target="../media/image12.png"/><Relationship Id="rId10" Type="http://schemas.openxmlformats.org/officeDocument/2006/relationships/image" Target="../media/image11.png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Зображення, що містить Дитяча творчість, малюнок, Мультфільм, ілюстрація&#10;&#10;Автоматично згенерований опис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210" r="-47210"/>
          <a:stretch>
            <a:fillRect/>
          </a:stretch>
        </p:blipFill>
        <p:spPr>
          <a:xfrm>
            <a:off x="3756025" y="1986280"/>
            <a:ext cx="4583430" cy="4585335"/>
          </a:xfrm>
          <a:prstGeom prst="rect">
            <a:avLst/>
          </a:prstGeom>
        </p:spPr>
      </p:pic>
      <p:pic>
        <p:nvPicPr>
          <p:cNvPr id="7" name="Рисунок 6" descr="Зображення, що містить картинки, мультфільм, безхребетні, мистецтво&#10;&#10;Автоматично згенерований опис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940" y="-359797"/>
            <a:ext cx="2565372" cy="2611120"/>
          </a:xfrm>
          <a:prstGeom prst="rect">
            <a:avLst/>
          </a:prstGeom>
          <a:effectLst>
            <a:glow rad="101600">
              <a:srgbClr val="92D050">
                <a:alpha val="60000"/>
              </a:srgbClr>
            </a:glow>
          </a:effectLst>
        </p:spPr>
      </p:pic>
      <p:pic>
        <p:nvPicPr>
          <p:cNvPr id="9" name="Рисунок 8" descr="Зображення, що містить мультфільм, картинки, усміхнений, смайлик&#10;&#10;Автоматично згенерований опис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364" y="80797"/>
            <a:ext cx="2093082" cy="2121291"/>
          </a:xfrm>
          <a:prstGeom prst="rect">
            <a:avLst/>
          </a:prstGeom>
          <a:effectLst>
            <a:glow rad="101600">
              <a:srgbClr val="92D050">
                <a:alpha val="60000"/>
              </a:srgbClr>
            </a:glow>
          </a:effectLst>
        </p:spPr>
      </p:pic>
      <p:pic>
        <p:nvPicPr>
          <p:cNvPr id="11" name="Рисунок 10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2752" y="256633"/>
            <a:ext cx="1675296" cy="1666240"/>
          </a:xfrm>
          <a:prstGeom prst="rect">
            <a:avLst/>
          </a:prstGeom>
          <a:effectLst>
            <a:glow rad="101600">
              <a:srgbClr val="92D050">
                <a:alpha val="60000"/>
              </a:srgbClr>
            </a:glow>
          </a:effectLst>
        </p:spPr>
      </p:pic>
      <p:pic>
        <p:nvPicPr>
          <p:cNvPr id="13" name="Рисунок 12" descr="Зображення, що містить картинки, ілюстрація, малюнок, Анімація&#10;&#10;Автоматично згенерований опис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873" y="311527"/>
            <a:ext cx="1595571" cy="1608543"/>
          </a:xfrm>
          <a:prstGeom prst="rect">
            <a:avLst/>
          </a:prstGeom>
          <a:effectLst>
            <a:glow rad="101600">
              <a:srgbClr val="92D050">
                <a:alpha val="60000"/>
              </a:srgbClr>
            </a:glow>
          </a:effectLst>
        </p:spPr>
      </p:pic>
      <p:pic>
        <p:nvPicPr>
          <p:cNvPr id="15" name="Рисунок 14" descr="Зображення, що містить картинки, мультфільм, ілюстрація, Анімація&#10;&#10;Автоматично згенерований опис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330" y="50402"/>
            <a:ext cx="2233878" cy="2218906"/>
          </a:xfrm>
          <a:prstGeom prst="rect">
            <a:avLst/>
          </a:prstGeom>
          <a:effectLst>
            <a:glow rad="101600">
              <a:srgbClr val="92D050">
                <a:alpha val="60000"/>
              </a:srgbClr>
            </a:glow>
          </a:effectLst>
        </p:spPr>
      </p:pic>
      <p:pic>
        <p:nvPicPr>
          <p:cNvPr id="17" name="Рисунок 16" descr="Зображення, що містить картинки, мультфільм, смайлик, усміхнений&#10;&#10;Автоматично згенерований опис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1209" y="141319"/>
            <a:ext cx="1976911" cy="1982327"/>
          </a:xfrm>
          <a:prstGeom prst="rect">
            <a:avLst/>
          </a:prstGeom>
          <a:effectLst>
            <a:glow rad="101600">
              <a:srgbClr val="92D050">
                <a:alpha val="60000"/>
              </a:srgbClr>
            </a:glow>
          </a:effectLst>
        </p:spPr>
      </p:pic>
      <p:pic>
        <p:nvPicPr>
          <p:cNvPr id="19" name="Рисунок 18" descr="Зображення, що містить картинки, мультфільм, смайлик, усміхнений&#10;&#10;Автоматично згенерований опис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94" y="4738334"/>
            <a:ext cx="885071" cy="887496"/>
          </a:xfrm>
          <a:prstGeom prst="rect">
            <a:avLst/>
          </a:prstGeom>
        </p:spPr>
      </p:pic>
      <p:pic>
        <p:nvPicPr>
          <p:cNvPr id="20" name="Рисунок 19" descr="Зображення, що містить картинки, мультфільм, смайлик, усміхнений&#10;&#10;Автоматично згенерований опис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2610" y="3429000"/>
            <a:ext cx="885071" cy="887496"/>
          </a:xfrm>
          <a:prstGeom prst="rect">
            <a:avLst/>
          </a:prstGeom>
        </p:spPr>
      </p:pic>
      <p:pic>
        <p:nvPicPr>
          <p:cNvPr id="22" name="Рисунок 21" descr="Зображення, що містить картинки, мультфільм, ілюстрація, Анімація&#10;&#10;Автоматично згенерований опис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596">
            <a:off x="6719492" y="2059435"/>
            <a:ext cx="707245" cy="702505"/>
          </a:xfrm>
          <a:prstGeom prst="rect">
            <a:avLst/>
          </a:prstGeom>
        </p:spPr>
      </p:pic>
      <p:pic>
        <p:nvPicPr>
          <p:cNvPr id="23" name="Рисунок 22" descr="Зображення, що містить картинки, мультфільм, ілюстрація, Анімація&#10;&#10;Автоматично згенерований опис"/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2" y="2935400"/>
            <a:ext cx="993860" cy="987199"/>
          </a:xfrm>
          <a:prstGeom prst="rect">
            <a:avLst/>
          </a:prstGeom>
        </p:spPr>
      </p:pic>
      <p:pic>
        <p:nvPicPr>
          <p:cNvPr id="24" name="Рисунок 23" descr="Зображення, що містить картинки, мультфільм, ілюстрація, Анімація&#10;&#10;Автоматично згенерований опис"/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7626" y="5112436"/>
            <a:ext cx="993860" cy="987199"/>
          </a:xfrm>
          <a:prstGeom prst="rect">
            <a:avLst/>
          </a:prstGeom>
        </p:spPr>
      </p:pic>
      <p:pic>
        <p:nvPicPr>
          <p:cNvPr id="25" name="Рисунок 24" descr="Зображення, що містить картинки, мультфільм, ілюстрація, Анімація&#10;&#10;Автоматично згенерований опис"/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7711" y="5624945"/>
            <a:ext cx="571701" cy="567869"/>
          </a:xfrm>
          <a:prstGeom prst="rect">
            <a:avLst/>
          </a:prstGeom>
        </p:spPr>
      </p:pic>
      <p:pic>
        <p:nvPicPr>
          <p:cNvPr id="27" name="Рисунок 26" descr="Зображення, що містить картинки, ілюстрація, малюнок, Анімація&#10;&#10;Автоматично згенерований опис"/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3970" y="4812539"/>
            <a:ext cx="733126" cy="739086"/>
          </a:xfrm>
          <a:prstGeom prst="rect">
            <a:avLst/>
          </a:prstGeom>
        </p:spPr>
      </p:pic>
      <p:pic>
        <p:nvPicPr>
          <p:cNvPr id="28" name="Рисунок 27" descr="Зображення, що містить картинки, ілюстрація, малюнок, Анімація&#10;&#10;Автоматично згенерований опис"/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3591" y="3156858"/>
            <a:ext cx="710117" cy="715890"/>
          </a:xfrm>
          <a:prstGeom prst="rect">
            <a:avLst/>
          </a:prstGeom>
        </p:spPr>
      </p:pic>
      <p:pic>
        <p:nvPicPr>
          <p:cNvPr id="29" name="Рисунок 28" descr="Зображення, що містить картинки, ілюстрація, малюнок, Анімація&#10;&#10;Автоматично згенерований опис"/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545" y="2729328"/>
            <a:ext cx="701212" cy="706913"/>
          </a:xfrm>
          <a:prstGeom prst="rect">
            <a:avLst/>
          </a:prstGeom>
        </p:spPr>
      </p:pic>
      <p:pic>
        <p:nvPicPr>
          <p:cNvPr id="30" name="Рисунок 29" descr="Зображення, що містить картинки, ілюстрація, малюнок, Анімація&#10;&#10;Автоматично згенерований опис"/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7800" y="3975838"/>
            <a:ext cx="814733" cy="821357"/>
          </a:xfrm>
          <a:prstGeom prst="rect">
            <a:avLst/>
          </a:prstGeom>
        </p:spPr>
      </p:pic>
      <p:pic>
        <p:nvPicPr>
          <p:cNvPr id="32" name="Рисунок 31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545" y="4490721"/>
            <a:ext cx="764246" cy="760115"/>
          </a:xfrm>
          <a:prstGeom prst="rect">
            <a:avLst/>
          </a:prstGeom>
        </p:spPr>
      </p:pic>
      <p:pic>
        <p:nvPicPr>
          <p:cNvPr id="33" name="Рисунок 32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06792">
            <a:off x="3502360" y="2144934"/>
            <a:ext cx="764246" cy="760115"/>
          </a:xfrm>
          <a:prstGeom prst="rect">
            <a:avLst/>
          </a:prstGeom>
        </p:spPr>
      </p:pic>
      <p:pic>
        <p:nvPicPr>
          <p:cNvPr id="34" name="Рисунок 33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06792">
            <a:off x="5001414" y="4784994"/>
            <a:ext cx="658442" cy="654883"/>
          </a:xfrm>
          <a:prstGeom prst="rect">
            <a:avLst/>
          </a:prstGeom>
        </p:spPr>
      </p:pic>
      <p:pic>
        <p:nvPicPr>
          <p:cNvPr id="35" name="Рисунок 34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06792">
            <a:off x="10238233" y="2607958"/>
            <a:ext cx="658442" cy="654883"/>
          </a:xfrm>
          <a:prstGeom prst="rect">
            <a:avLst/>
          </a:prstGeom>
        </p:spPr>
      </p:pic>
      <p:pic>
        <p:nvPicPr>
          <p:cNvPr id="36" name="Рисунок 35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3418">
            <a:off x="11308460" y="3477869"/>
            <a:ext cx="658442" cy="654883"/>
          </a:xfrm>
          <a:prstGeom prst="rect">
            <a:avLst/>
          </a:prstGeom>
        </p:spPr>
      </p:pic>
      <p:pic>
        <p:nvPicPr>
          <p:cNvPr id="39" name="Рисунок 38" descr="Зображення, що містить мультфільм, картинки, усміхнений, смайлик&#10;&#10;Автоматично згенерований опис"/>
          <p:cNvPicPr>
            <a:picLocks noChangeAspect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8198" y="4682389"/>
            <a:ext cx="739531" cy="749498"/>
          </a:xfrm>
          <a:prstGeom prst="rect">
            <a:avLst/>
          </a:prstGeom>
        </p:spPr>
      </p:pic>
      <p:pic>
        <p:nvPicPr>
          <p:cNvPr id="40" name="Рисунок 39" descr="Зображення, що містить мультфільм, картинки, усміхнений, смайлик&#10;&#10;Автоматично згенерований опис"/>
          <p:cNvPicPr>
            <a:picLocks noChangeAspect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2069" y="3920073"/>
            <a:ext cx="739531" cy="749498"/>
          </a:xfrm>
          <a:prstGeom prst="rect">
            <a:avLst/>
          </a:prstGeom>
        </p:spPr>
      </p:pic>
      <p:pic>
        <p:nvPicPr>
          <p:cNvPr id="43" name="Рисунок 42" descr="Зображення, що містить картинки, мультфільм, безхребетні, мистецтво&#10;&#10;Автоматично згенерований опис"/>
          <p:cNvPicPr>
            <a:picLocks noChangeAspect="1"/>
          </p:cNvPicPr>
          <p:nvPr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270" y="3999477"/>
            <a:ext cx="753535" cy="766972"/>
          </a:xfrm>
          <a:prstGeom prst="rect">
            <a:avLst/>
          </a:prstGeom>
        </p:spPr>
      </p:pic>
      <p:pic>
        <p:nvPicPr>
          <p:cNvPr id="44" name="Рисунок 43" descr="Зображення, що містить картинки, мультфільм, безхребетні, мистецтво&#10;&#10;Автоматично згенерований опис"/>
          <p:cNvPicPr>
            <a:picLocks noChangeAspect="1"/>
          </p:cNvPicPr>
          <p:nvPr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48" y="5597715"/>
            <a:ext cx="753535" cy="766972"/>
          </a:xfrm>
          <a:prstGeom prst="rect">
            <a:avLst/>
          </a:prstGeom>
        </p:spPr>
      </p:pic>
      <p:pic>
        <p:nvPicPr>
          <p:cNvPr id="45" name="Рисунок 44" descr="Зображення, що містить картинки, мультфільм, безхребетні, мистецтво&#10;&#10;Автоматично згенерований опис"/>
          <p:cNvPicPr>
            <a:picLocks noChangeAspect="1"/>
          </p:cNvPicPr>
          <p:nvPr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8885" y="3735450"/>
            <a:ext cx="753535" cy="766972"/>
          </a:xfrm>
          <a:prstGeom prst="rect">
            <a:avLst/>
          </a:prstGeom>
        </p:spPr>
      </p:pic>
      <p:pic>
        <p:nvPicPr>
          <p:cNvPr id="46" name="Рисунок 45" descr="Зображення, що містить картинки, мультфільм, безхребетні, мистецтво&#10;&#10;Автоматично згенерований опис"/>
          <p:cNvPicPr>
            <a:picLocks noChangeAspect="1"/>
          </p:cNvPicPr>
          <p:nvPr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039" y="2087846"/>
            <a:ext cx="753535" cy="766972"/>
          </a:xfrm>
          <a:prstGeom prst="rect">
            <a:avLst/>
          </a:prstGeom>
        </p:spPr>
      </p:pic>
      <p:pic>
        <p:nvPicPr>
          <p:cNvPr id="47" name="Рисунок 46" descr="Зображення, що містить картинки, мультфільм, безхребетні, мистецтво&#10;&#10;Автоматично згенерований опис"/>
          <p:cNvPicPr>
            <a:picLocks noChangeAspect="1"/>
          </p:cNvPicPr>
          <p:nvPr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5232" y="4638041"/>
            <a:ext cx="753535" cy="766972"/>
          </a:xfrm>
          <a:prstGeom prst="rect">
            <a:avLst/>
          </a:prstGeom>
        </p:spPr>
      </p:pic>
      <p:pic>
        <p:nvPicPr>
          <p:cNvPr id="48" name="Рисунок 47" descr="Зображення, що містить картинки, мультфільм, безхребетні, мистецтво&#10;&#10;Автоматично згенерований опис"/>
          <p:cNvPicPr>
            <a:picLocks noChangeAspect="1"/>
          </p:cNvPicPr>
          <p:nvPr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1450" y="5269643"/>
            <a:ext cx="753535" cy="766972"/>
          </a:xfrm>
          <a:prstGeom prst="rect">
            <a:avLst/>
          </a:prstGeom>
        </p:spPr>
      </p:pic>
      <p:pic>
        <p:nvPicPr>
          <p:cNvPr id="49" name="Рисунок 48" descr="Зображення, що містить текст, графічний дизайн, Графіка, картинки&#10;&#10;Автоматично згенерований опис"/>
          <p:cNvPicPr>
            <a:picLocks noChangeAspect="1"/>
          </p:cNvPicPr>
          <p:nvPr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2540" y="1"/>
            <a:ext cx="835371" cy="7767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0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5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0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5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0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5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0" dur="2000" fill="hold"/>
                                        <p:tgtEl>
                                          <p:spTgt spid="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5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0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5" dur="2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0" dur="2000" fill="hold"/>
                                        <p:tgtEl>
                                          <p:spTgt spid="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5" dur="2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0" dur="2000" fill="hold"/>
                                        <p:tgtEl>
                                          <p:spTgt spid="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5" dur="2000" fill="hold"/>
                                        <p:tgtEl>
                                          <p:spTgt spid="3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0" dur="2000" fill="hold"/>
                                        <p:tgtEl>
                                          <p:spTgt spid="3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5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0" dur="2000" fill="hold"/>
                                        <p:tgtEl>
                                          <p:spTgt spid="4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5" dur="2000" fill="hold"/>
                                        <p:tgtEl>
                                          <p:spTgt spid="4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0" dur="2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5" dur="2000" fill="hold"/>
                                        <p:tgtEl>
                                          <p:spTgt spid="4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0" dur="2000" fill="hold"/>
                                        <p:tgtEl>
                                          <p:spTgt spid="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81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2" fill="hold">
                      <p:stCondLst>
                        <p:cond delay="0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5" dur="2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0" dur="2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Microsoft YaHei</vt:lpstr>
      <vt:lpstr>Arial Unicode MS</vt:lpstr>
      <vt:lpstr>Aptos Display</vt:lpstr>
      <vt:lpstr>Segoe Print</vt:lpstr>
      <vt:lpstr>Aptos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yanag</cp:lastModifiedBy>
  <cp:revision>6</cp:revision>
  <dcterms:created xsi:type="dcterms:W3CDTF">2024-04-13T17:14:00Z</dcterms:created>
  <dcterms:modified xsi:type="dcterms:W3CDTF">2024-07-10T11:13:20Z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7E21117A643847E2B6771469566113EC_12</vt:lpwstr>
  </property>
  <property fmtid="{D5CDD505-2E9C-101B-9397-08002B2CF9AE}" pid="3" name="KSOProductBuildVer">
    <vt:lpwstr>1033-12.2.0.17119</vt:lpwstr>
  </property>
</Properties>
</file>