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00" y="2006128"/>
            <a:ext cx="3522159" cy="35221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ческая вставка, рисунок, мультфильм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2006129"/>
            <a:ext cx="3522159" cy="3522159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536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91154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547" y="1125806"/>
            <a:ext cx="2258575" cy="2258575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28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91364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045" y="11097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940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1244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45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7631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23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1244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09" y="1009492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6074" y="496633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30" y="1142770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78187" y="496633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21" y="1178788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4174" y="496633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045" y="996004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6074" y="496633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18" y="996004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90113" y="4965859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Ą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514" y="1157705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8368" y="4965859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6281" y="395116"/>
            <a:ext cx="4453105" cy="426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2025-02-14T12:19:00Z</dcterms:created>
  <dcterms:modified xsi:type="dcterms:W3CDTF">2025-07-11T16:43:23Z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</Properties>
</file>