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78DA6-A5F9-456F-B026-B10ED5DC2E8D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00546-BE47-46D8-8233-5611CC413EF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438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6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F3144-3234-0400-58FD-558B6C868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ABD1BA7-175F-FC02-DBC8-1C767B459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35CB1D-CEAE-2EAA-0253-55D4427A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C6D9CC-84E3-CCF8-795B-FA7B1459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5E54D0-9659-4ED3-A046-1DD614D4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774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A254C-A93D-4CD1-C641-A75DDA4D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9A6071-B7AC-98FC-FE86-32A80435D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1CC3D4F-178E-7070-5EB4-D9057160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A463D4-9EE2-11F0-FD4B-03EF3681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5B158-DC8B-38CB-CBA8-6D6EC3D79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649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6161EC5-B4B3-75B9-4EC1-8D53E965A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78A4E20-F330-EFB4-883B-F3108EEE5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182F96-872A-F4C8-9DEC-290AC73E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2241B7-89CB-47D6-B7F8-715D8FE6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6FDDCE-FEA6-CBB4-7B48-5766B910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297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81822-815D-5B25-625A-0BCF263F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2E10B16-D939-6D1A-C154-25F66E0BD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5DA55D5-DB1E-699F-F090-1F5162A3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F10BD2-C4A7-D591-9F28-4B2614DF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46CFE2-B725-404E-BAED-53359BBE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244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FEB92-C5D3-1570-5E6A-1F9E5348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B5A4B5E-2645-6433-DC22-987861782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7E1AB1-F254-1368-CF9C-DF5A7982B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E7A7C2-BA8D-1FAA-9959-81255D84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9D9D07-BD67-501A-C934-92197C5E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4397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AEA31-9D37-3E8A-1F18-1EFACC19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160EB58-6F73-9635-1F3B-E9266E8DD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740B9F-00EA-9F3A-C66B-C591FE32F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CE55520-EE33-DAA0-AD14-4F19952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2DE914D-E3E0-7726-4EF6-D934AFD1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FA175A-59A5-E555-BFFE-B273A2B1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694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6C232-10A9-8B3A-D3DF-96844DF9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8898A7-84E3-AF77-22A2-094990CD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F921D84-83D4-F965-E831-88D5E14C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5C21E8C-4D34-BE37-D038-7D1A20196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8929555-5F2E-D633-54C8-F82CE6F40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5456C-AB17-CB31-C342-04E8887F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AEE2851-BB84-ABBC-0803-F854FCF9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258D73E-5034-5C6E-9DF5-3E704513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2563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7E259-EA6B-8792-7E09-C06F40BF3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12738B7-7F34-CE88-1235-923A0975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7D0C934-8D71-C87B-12C4-7FC6C2F9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7AF41D6-01DA-4C88-F31A-AF070797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836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3CFC902-1228-51DF-D573-DEF152007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326DEC4-F0B8-10B4-260F-FE5036809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EB9EC9A-FC6E-F182-6157-CA6BB8BB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23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BB9AC-537B-D7C7-F792-3DA17C69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8422E9-9CF5-0EF7-D322-191CD041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6BC627-8267-72E0-5156-486E3471A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C8EAC88-F68E-086A-2691-C3C9805B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4F564-633A-A3EA-4F35-3CE35D1CC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1B1813A-0313-39D7-2352-8EB73F96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220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41088-87C1-4232-79A1-FBF897B7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EF0ED2D-3871-FBF5-62FB-72288A82C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8AA20CC-502E-F287-C010-2CA6C4ED9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D81E679-6E21-058D-C9DF-E27709CC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9E6B6B9-9614-3CD8-4E43-25638821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AD2A9FB-20D2-F169-3E2E-CFEF1669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60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53322F3-B849-8E46-2A50-BE0FD96BD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2774C95-5807-1CB2-1CE6-9D1F1CE46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15F4C6-CCBF-4BD7-682A-0325B1D77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EF0D-FAF6-4EBB-B3FF-2D6D5805C3F2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7A4275-C017-A1B6-F257-D4842987D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F6A2FD-D745-581E-341A-36B370184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68219-C6E1-4BDC-B252-1EDF28D6EC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737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4F7E9D-33E7-2137-71DF-F00CBB0D8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052" y="171364"/>
            <a:ext cx="857460" cy="7972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8B125A-1351-1A2C-806C-9ECB60EE5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457" y="6057648"/>
            <a:ext cx="611911" cy="602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4D526-E088-8C2A-9334-C4CC08B38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45" y="-239799"/>
            <a:ext cx="4353364" cy="41921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5A81F4-CDC2-7C04-479D-0C79CAD00C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99" r="29904"/>
          <a:stretch/>
        </p:blipFill>
        <p:spPr>
          <a:xfrm>
            <a:off x="1294733" y="2976300"/>
            <a:ext cx="2119407" cy="39348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5C6511-2283-C92D-6A37-2A65995C03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12726"/>
          <a:stretch/>
        </p:blipFill>
        <p:spPr>
          <a:xfrm>
            <a:off x="5962821" y="651121"/>
            <a:ext cx="2325267" cy="18137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D7CEAF-3F65-9FDD-C58C-8589859EAF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t="4325" r="8817" b="7710"/>
          <a:stretch/>
        </p:blipFill>
        <p:spPr>
          <a:xfrm>
            <a:off x="8518399" y="815009"/>
            <a:ext cx="2454401" cy="26139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950E0B-9C77-E492-2446-03732C0348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42" y="3044419"/>
            <a:ext cx="2119834" cy="20944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DCFCB10-B06B-6875-8093-4B72765CE9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088" y="3562483"/>
            <a:ext cx="2818358" cy="279634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74B9EEC-3D3D-C755-C24D-0646C69A3BE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251" t="7188" r="33250" b="7422"/>
          <a:stretch/>
        </p:blipFill>
        <p:spPr>
          <a:xfrm>
            <a:off x="3226931" y="3039910"/>
            <a:ext cx="2046321" cy="3798608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F5B015C-BACE-2B88-2400-A41F71B8FA09}"/>
              </a:ext>
            </a:extLst>
          </p:cNvPr>
          <p:cNvSpPr/>
          <p:nvPr/>
        </p:nvSpPr>
        <p:spPr>
          <a:xfrm>
            <a:off x="5816921" y="3352800"/>
            <a:ext cx="5518825" cy="3183707"/>
          </a:xfrm>
          <a:prstGeom prst="roundRect">
            <a:avLst/>
          </a:prstGeom>
          <a:solidFill>
            <a:schemeClr val="bg2">
              <a:alpha val="6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Герої пішли гуляти у чарівний ліс і там вони побачили дуже смачну ягоду, вгадай яку? </a:t>
            </a:r>
          </a:p>
          <a:p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Знайди ягоду яка має звук Ч.</a:t>
            </a:r>
          </a:p>
          <a:p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натисканні на полуницю та виноград вони зникають.</a:t>
            </a:r>
          </a:p>
          <a:p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отримай подарунок (для отримання подарунку натиснути на героя, при повторному натисканні подарунок зникає).</a:t>
            </a:r>
          </a:p>
          <a:p>
            <a:r>
              <a:rPr lang="uk-U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Словник: черешня, чорниця, полуниця, виноград.</a:t>
            </a:r>
          </a:p>
        </p:txBody>
      </p:sp>
    </p:spTree>
    <p:extLst>
      <p:ext uri="{BB962C8B-B14F-4D97-AF65-F5344CB8AC3E}">
        <p14:creationId xmlns:p14="http://schemas.microsoft.com/office/powerpoint/2010/main" val="33494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DC15CF4-8D9C-434F-9B76-3474BB69606D}"/>
</file>

<file path=customXml/itemProps2.xml><?xml version="1.0" encoding="utf-8"?>
<ds:datastoreItem xmlns:ds="http://schemas.openxmlformats.org/officeDocument/2006/customXml" ds:itemID="{4D6D2774-F66B-4CD3-BE48-1B6D5B938A69}"/>
</file>

<file path=customXml/itemProps3.xml><?xml version="1.0" encoding="utf-8"?>
<ds:datastoreItem xmlns:ds="http://schemas.openxmlformats.org/officeDocument/2006/customXml" ds:itemID="{9386C3A3-A051-43B1-8A41-EA17323E7E73}"/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61</Words>
  <Application>Microsoft Office PowerPoint</Application>
  <PresentationFormat>Широкий екран</PresentationFormat>
  <Paragraphs>6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</cp:revision>
  <dcterms:created xsi:type="dcterms:W3CDTF">2024-04-13T20:46:49Z</dcterms:created>
  <dcterms:modified xsi:type="dcterms:W3CDTF">2024-04-17T07:48:40Z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