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pic>
        <p:nvPicPr>
          <p:cNvPr id="3" name="слон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08" r="-64008"/>
          <a:stretch>
            <a:fillRect/>
          </a:stretch>
        </p:blipFill>
        <p:spPr>
          <a:xfrm>
            <a:off x="4405880" y="3429000"/>
            <a:ext cx="3308400" cy="33068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