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46" y="0"/>
            <a:ext cx="834854" cy="776269"/>
          </a:xfrm>
          <a:prstGeom prst="rect">
            <a:avLst/>
          </a:prstGeom>
        </p:spPr>
      </p:pic>
      <p:pic>
        <p:nvPicPr>
          <p:cNvPr id="8" name="Рисунок 7" descr="Зображення, що містить мультфільм, картинки, Мультфільм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8" r="5495"/>
          <a:stretch>
            <a:fillRect/>
          </a:stretch>
        </p:blipFill>
        <p:spPr>
          <a:xfrm flipH="1">
            <a:off x="8589010" y="2446020"/>
            <a:ext cx="3561715" cy="3561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  <a:endParaRPr lang="uk-U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</a:t>
            </a:r>
            <a:r>
              <a:rPr lang="uk-UA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Ы</a:t>
            </a:r>
            <a:r>
              <a:rPr lang="uk-UA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D34ECC5-5425-4D4E-820B-9D97FAC62E0B}"/>
</file>

<file path=customXml/itemProps2.xml><?xml version="1.0" encoding="utf-8"?>
<ds:datastoreItem xmlns:ds="http://schemas.openxmlformats.org/officeDocument/2006/customXml" ds:itemID="{F1B676C1-5C06-485F-8FC6-025A29838BF2}"/>
</file>

<file path=customXml/itemProps3.xml><?xml version="1.0" encoding="utf-8"?>
<ds:datastoreItem xmlns:ds="http://schemas.openxmlformats.org/officeDocument/2006/customXml" ds:itemID="{8753E67D-A399-4956-9183-2CFC3140D1E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97</cp:revision>
  <dcterms:created xsi:type="dcterms:W3CDTF">2022-10-20T14:41:00Z</dcterms:created>
  <dcterms:modified xsi:type="dcterms:W3CDTF">2024-07-15T17:41:35Z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