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CE33D-0D87-399E-0032-AA1BB1AC753A}" v="23" dt="2025-10-13T17:12:06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6C7CE33D-0D87-399E-0032-AA1BB1AC753A}"/>
    <pc:docChg chg="modSld">
      <pc:chgData name="syta.marianna" userId="S::syta.marianna_gmail.com#ext#@slideedu.onmicrosoft.com::df3fcb8e-702e-40fc-ad48-093d0405acb5" providerId="AD" clId="Web-{6C7CE33D-0D87-399E-0032-AA1BB1AC753A}" dt="2025-10-13T17:12:06.109" v="17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C7CE33D-0D87-399E-0032-AA1BB1AC753A}" dt="2025-10-13T17:12:06.109" v="17" actId="1076"/>
        <pc:sldMkLst>
          <pc:docMk/>
          <pc:sldMk cId="3749175902" sldId="256"/>
        </pc:sldMkLst>
        <pc:spChg chg="mod">
          <ac:chgData name="syta.marianna" userId="S::syta.marianna_gmail.com#ext#@slideedu.onmicrosoft.com::df3fcb8e-702e-40fc-ad48-093d0405acb5" providerId="AD" clId="Web-{6C7CE33D-0D87-399E-0032-AA1BB1AC753A}" dt="2025-10-13T17:11:40.483" v="12" actId="20577"/>
          <ac:spMkLst>
            <pc:docMk/>
            <pc:sldMk cId="3749175902" sldId="256"/>
            <ac:spMk id="51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6C7CE33D-0D87-399E-0032-AA1BB1AC753A}" dt="2025-10-13T17:11:53.280" v="14" actId="1076"/>
          <ac:spMkLst>
            <pc:docMk/>
            <pc:sldMk cId="3749175902" sldId="256"/>
            <ac:spMk id="57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6C7CE33D-0D87-399E-0032-AA1BB1AC753A}" dt="2025-10-13T17:11:57.656" v="15" actId="1076"/>
          <ac:spMkLst>
            <pc:docMk/>
            <pc:sldMk cId="3749175902" sldId="256"/>
            <ac:spMk id="58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6C7CE33D-0D87-399E-0032-AA1BB1AC753A}" dt="2025-10-13T17:12:06.109" v="17" actId="1076"/>
          <ac:spMkLst>
            <pc:docMk/>
            <pc:sldMk cId="3749175902" sldId="256"/>
            <ac:spMk id="6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34"/>
            <a:ext cx="12228088" cy="7063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5" y="3841172"/>
            <a:ext cx="2833255" cy="2833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9" y="5726230"/>
            <a:ext cx="923734" cy="93520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65544" y="703553"/>
            <a:ext cx="7090703" cy="4956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6181"/>
          <a:stretch/>
        </p:blipFill>
        <p:spPr>
          <a:xfrm>
            <a:off x="1205806" y="833930"/>
            <a:ext cx="6810178" cy="4682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9" y="2908562"/>
            <a:ext cx="1347708" cy="17111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1" y="1874399"/>
            <a:ext cx="2563494" cy="2479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3" y="2273130"/>
            <a:ext cx="684929" cy="684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0" y="3379135"/>
            <a:ext cx="1666029" cy="1666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29" y="3521178"/>
            <a:ext cx="892997" cy="892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1" y="3111707"/>
            <a:ext cx="1554640" cy="15546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0" y="3085976"/>
            <a:ext cx="1763399" cy="17633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846278" y="5752209"/>
            <a:ext cx="6578272" cy="523220"/>
            <a:chOff x="1716433" y="5752209"/>
            <a:chExt cx="6578272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716433" y="5783682"/>
              <a:ext cx="5846579" cy="446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2712" y="5752209"/>
              <a:ext cx="6521993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2800" dirty="0" err="1"/>
                <a:t>Двоє</a:t>
              </a:r>
              <a:r>
                <a:rPr lang="ru-RU" sz="2800" dirty="0"/>
                <a:t> </a:t>
              </a:r>
              <a:r>
                <a:rPr lang="ru-RU" sz="2800" dirty="0" err="1"/>
                <a:t>мишенят</a:t>
              </a:r>
              <a:r>
                <a:rPr lang="ru-RU" sz="2800" dirty="0"/>
                <a:t> </a:t>
              </a:r>
              <a:r>
                <a:rPr lang="ru-RU" sz="2800" dirty="0" err="1"/>
                <a:t>шепотіли</a:t>
              </a:r>
              <a:r>
                <a:rPr lang="ru-RU" sz="2800" dirty="0"/>
                <a:t> на </a:t>
              </a:r>
              <a:r>
                <a:rPr lang="ru-RU" sz="2800" dirty="0" err="1"/>
                <a:t>узліссі</a:t>
              </a:r>
              <a:r>
                <a:rPr lang="ru-RU" sz="2800" dirty="0"/>
                <a:t>.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499914" y="5782754"/>
            <a:ext cx="6331488" cy="4599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dirty="0" err="1"/>
              <a:t>Біля</a:t>
            </a:r>
            <a:r>
              <a:rPr lang="ru-RU" sz="2800" dirty="0"/>
              <a:t> каштана </a:t>
            </a:r>
            <a:r>
              <a:rPr lang="ru-RU" sz="2800" dirty="0" err="1"/>
              <a:t>мишенята</a:t>
            </a:r>
            <a:r>
              <a:rPr lang="ru-RU" sz="2800" dirty="0"/>
              <a:t> </a:t>
            </a:r>
            <a:r>
              <a:rPr lang="ru-RU" sz="2800" dirty="0" err="1"/>
              <a:t>знайшли</a:t>
            </a:r>
            <a:r>
              <a:rPr lang="ru-RU" sz="2800" dirty="0"/>
              <a:t> шахи.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739676" y="5785894"/>
            <a:ext cx="5846579" cy="4972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Пішли</a:t>
            </a:r>
            <a:r>
              <a:rPr lang="ru-RU" sz="2800" dirty="0"/>
              <a:t> </a:t>
            </a:r>
            <a:r>
              <a:rPr lang="ru-RU" sz="2800" dirty="0" err="1"/>
              <a:t>мишенята</a:t>
            </a:r>
            <a:r>
              <a:rPr lang="ru-RU" sz="2800" dirty="0"/>
              <a:t> в </a:t>
            </a:r>
            <a:r>
              <a:rPr lang="ru-RU" sz="2800" dirty="0" err="1"/>
              <a:t>кущі</a:t>
            </a:r>
            <a:r>
              <a:rPr lang="ru-RU" sz="2800" dirty="0"/>
              <a:t>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739677" y="5752102"/>
            <a:ext cx="5886202" cy="592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Почали </a:t>
            </a:r>
            <a:r>
              <a:rPr lang="ru-RU" sz="2400" dirty="0" err="1"/>
              <a:t>мишенята</a:t>
            </a:r>
            <a:r>
              <a:rPr lang="ru-RU" sz="2400" dirty="0"/>
              <a:t> у кущах </a:t>
            </a:r>
            <a:r>
              <a:rPr lang="ru-RU" sz="2400" dirty="0" err="1"/>
              <a:t>грати</a:t>
            </a:r>
            <a:r>
              <a:rPr lang="ru-RU" sz="2400" dirty="0"/>
              <a:t> у шахи.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4" y="4320679"/>
            <a:ext cx="976358" cy="97635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22" y="538055"/>
            <a:ext cx="2672687" cy="2672687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BFEAE27-2495-4662-BAF2-27F1E55181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94" y="2734977"/>
            <a:ext cx="2308100" cy="23081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53D2F4E-31AD-CCA6-311E-2F3E895314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11" y="2725079"/>
            <a:ext cx="2308100" cy="2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247 -0.0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9063 -0.00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9E6747-1406-4837-B080-31640524EEE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DCB32A8-5ABC-4D1D-8559-438D9EDEF2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FE5E5-7F2B-4668-ACDB-2714BFC8F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2024-08-13T11:15:14Z</dcterms:created>
  <dcterms:modified xsi:type="dcterms:W3CDTF">2025-10-13T17:12:07Z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