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microsoft.com/office/2007/relationships/media" Target="../media/media1.mp3"/><Relationship Id="rId16" Type="http://schemas.openxmlformats.org/officeDocument/2006/relationships/audio" Target="../media/media1.mp3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670" y="3808123"/>
            <a:ext cx="3019857" cy="3019857"/>
          </a:xfrm>
          <a:prstGeom prst="rect">
            <a:avLst/>
          </a:prstGeom>
        </p:spPr>
      </p:pic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