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C979A15-3B1F-FD2A-5D77-06D39CB1A0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" y="2977443"/>
            <a:ext cx="3894361" cy="38943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13" y="-120428"/>
            <a:ext cx="1275118" cy="12427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3A0F3A-AFB7-BC22-30A1-EC48781ADC35}"/>
              </a:ext>
            </a:extLst>
          </p:cNvPr>
          <p:cNvGrpSpPr/>
          <p:nvPr/>
        </p:nvGrpSpPr>
        <p:grpSpPr>
          <a:xfrm>
            <a:off x="2010165" y="235439"/>
            <a:ext cx="3465237" cy="2578631"/>
            <a:chOff x="2010165" y="235439"/>
            <a:chExt cx="3465237" cy="2578631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2010165" y="235439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Шом,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одягни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шолом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8CE127D6-5415-64F5-06B2-863E7F3CA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788" y="1000456"/>
              <a:ext cx="1813614" cy="1813614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95733" y="244437"/>
            <a:ext cx="3657373" cy="2477964"/>
            <a:chOff x="5018489" y="3234289"/>
            <a:chExt cx="3657373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Шок, шок,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 - 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мами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фартушок</a:t>
              </a:r>
              <a:endParaRPr lang="ru-RU" dirty="0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985" y="3896004"/>
              <a:ext cx="1766877" cy="1766877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95D5DA4-E51F-0087-C90E-F01F95B401E1}"/>
              </a:ext>
            </a:extLst>
          </p:cNvPr>
          <p:cNvGrpSpPr/>
          <p:nvPr/>
        </p:nvGrpSpPr>
        <p:grpSpPr>
          <a:xfrm>
            <a:off x="2010165" y="253681"/>
            <a:ext cx="3446224" cy="2574222"/>
            <a:chOff x="-4924972" y="-538571"/>
            <a:chExt cx="3446224" cy="2574222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-4924972" y="-538571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Ішка-ішка-ішка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мене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2A6134BB-B8E6-D776-CAC8-E0EFC204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16632" y="398903"/>
              <a:ext cx="1636748" cy="163674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BF6E02F-4367-42C2-E704-81F999ACE5BA}"/>
              </a:ext>
            </a:extLst>
          </p:cNvPr>
          <p:cNvGrpSpPr/>
          <p:nvPr/>
        </p:nvGrpSpPr>
        <p:grpSpPr>
          <a:xfrm>
            <a:off x="1995733" y="235439"/>
            <a:ext cx="3682925" cy="2651291"/>
            <a:chOff x="-2545731" y="-3458849"/>
            <a:chExt cx="3682925" cy="2651291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-2545731" y="-3458849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Ишка-ишка-ишка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мишка</a:t>
              </a:r>
              <a:endParaRPr lang="ru-RU" dirty="0"/>
            </a:p>
          </p:txBody>
        </p:sp>
        <p:pic>
          <p:nvPicPr>
            <p:cNvPr id="18" name="Рисунок 17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93DB67-543B-49B0-BAD8-7E2D10E92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5621" y="-2035398"/>
              <a:ext cx="1078530" cy="107853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22E11AE-DBCF-5EC1-0DEE-905BC141A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8926" y="-2893678"/>
              <a:ext cx="2086120" cy="208612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1BDF689-1C2B-6877-20DE-5975552185F2}"/>
              </a:ext>
            </a:extLst>
          </p:cNvPr>
          <p:cNvGrpSpPr/>
          <p:nvPr/>
        </p:nvGrpSpPr>
        <p:grpSpPr>
          <a:xfrm>
            <a:off x="2008271" y="250277"/>
            <a:ext cx="3464717" cy="2608545"/>
            <a:chOff x="1524000" y="-3554078"/>
            <a:chExt cx="3464717" cy="2608545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1524000" y="-3554078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Шня-шня-шня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соковита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вишня</a:t>
              </a:r>
            </a:p>
          </p:txBody>
        </p:sp>
        <p:pic>
          <p:nvPicPr>
            <p:cNvPr id="28" name="Рисунок 27" descr="Изображение выглядит как фрукт, вишн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F1CF2AE-2515-C226-774A-B9C2C8D4C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887" y="-2592314"/>
              <a:ext cx="1646781" cy="1646781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4506266-4DF7-4DD6-03CB-F0E744848DBF}"/>
              </a:ext>
            </a:extLst>
          </p:cNvPr>
          <p:cNvGrpSpPr/>
          <p:nvPr/>
        </p:nvGrpSpPr>
        <p:grpSpPr>
          <a:xfrm>
            <a:off x="2008291" y="301242"/>
            <a:ext cx="3467111" cy="2479936"/>
            <a:chOff x="1858982" y="-2794218"/>
            <a:chExt cx="3467111" cy="2479936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1858982" y="-27942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Ішки-ішки-ішки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тверді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горішки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9AF13210-4739-DAA2-07E1-0BDD273E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271" y="-1633335"/>
              <a:ext cx="1184872" cy="1184872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DCF51FB0-C83A-AA12-F646-DCCF5876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158" y="-1626418"/>
              <a:ext cx="1184872" cy="1184872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AAB7A44F-2E2F-31C2-E5ED-8FB9B7ED1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045" y="-1619501"/>
              <a:ext cx="1184872" cy="118487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7B879F6-87E1-BBB2-6BB6-B7F942EA5668}"/>
              </a:ext>
            </a:extLst>
          </p:cNvPr>
          <p:cNvGrpSpPr/>
          <p:nvPr/>
        </p:nvGrpSpPr>
        <p:grpSpPr>
          <a:xfrm>
            <a:off x="2040253" y="271976"/>
            <a:ext cx="3386047" cy="2526349"/>
            <a:chOff x="9176720" y="-3518891"/>
            <a:chExt cx="3386047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9176720" y="-3518891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Шка-шка-шка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ромашка</a:t>
              </a:r>
            </a:p>
          </p:txBody>
        </p:sp>
        <p:pic>
          <p:nvPicPr>
            <p:cNvPr id="37" name="Рисунок 36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1333D-8734-2676-6E53-6C3980E99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8"/>
            <a:stretch/>
          </p:blipFill>
          <p:spPr>
            <a:xfrm>
              <a:off x="9810655" y="-2635409"/>
              <a:ext cx="2101384" cy="164286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1B18248-6170-344F-BF03-A6A15A551B7B}"/>
              </a:ext>
            </a:extLst>
          </p:cNvPr>
          <p:cNvGrpSpPr/>
          <p:nvPr/>
        </p:nvGrpSpPr>
        <p:grpSpPr>
          <a:xfrm>
            <a:off x="2080898" y="274680"/>
            <a:ext cx="3287960" cy="2483568"/>
            <a:chOff x="12684317" y="-1579894"/>
            <a:chExt cx="3287960" cy="248356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12684317" y="-1579894"/>
              <a:ext cx="3287960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повзе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черепашка</a:t>
              </a:r>
            </a:p>
          </p:txBody>
        </p:sp>
        <p:pic>
          <p:nvPicPr>
            <p:cNvPr id="42" name="Рисунок 41" descr="Изображение выглядит как графическая вставка, мультфильм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5C54EFE-369F-F141-3D02-F3B7FCC6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8735" y="-612377"/>
              <a:ext cx="1491729" cy="151605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934B69D-67AB-77FB-5548-2C093360EFBC}"/>
              </a:ext>
            </a:extLst>
          </p:cNvPr>
          <p:cNvGrpSpPr/>
          <p:nvPr/>
        </p:nvGrpSpPr>
        <p:grpSpPr>
          <a:xfrm>
            <a:off x="2059575" y="282358"/>
            <a:ext cx="3359618" cy="2504046"/>
            <a:chOff x="12764791" y="1094278"/>
            <a:chExt cx="3359618" cy="2504046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12764791" y="1094278"/>
              <a:ext cx="3359618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летить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пташка</a:t>
              </a:r>
            </a:p>
          </p:txBody>
        </p:sp>
        <p:pic>
          <p:nvPicPr>
            <p:cNvPr id="58" name="Рисунок 57" descr="Изображение выглядит как птица, перо, клюв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FB17D902-DBA0-4263-94A6-E8127ED1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9135" y="2053325"/>
              <a:ext cx="1543477" cy="154499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8EC84CE7-E088-0A5C-BAA5-BD5968E3F25D}"/>
              </a:ext>
            </a:extLst>
          </p:cNvPr>
          <p:cNvGrpSpPr/>
          <p:nvPr/>
        </p:nvGrpSpPr>
        <p:grpSpPr>
          <a:xfrm>
            <a:off x="2087519" y="278787"/>
            <a:ext cx="3301482" cy="2731248"/>
            <a:chOff x="12740898" y="3794549"/>
            <a:chExt cx="3301482" cy="2731248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12740898" y="3794549"/>
              <a:ext cx="3301482" cy="24574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чашка</a:t>
              </a:r>
            </a:p>
          </p:txBody>
        </p:sp>
        <p:pic>
          <p:nvPicPr>
            <p:cNvPr id="67" name="Рисунок 66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85C5B6C2-C398-FD24-4D4B-D9C043679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313" y="4692510"/>
              <a:ext cx="1833287" cy="183328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88" y="-144623"/>
            <a:ext cx="4257221" cy="440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49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8</cp:revision>
  <dcterms:created xsi:type="dcterms:W3CDTF">2024-08-15T08:15:30Z</dcterms:created>
  <dcterms:modified xsi:type="dcterms:W3CDTF">2024-11-17T17:54:23Z</dcterms:modified>
</cp:coreProperties>
</file>