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81" r:id="rId2"/>
  </p:sldIdLst>
  <p:sldSz cx="12192000" cy="6858000"/>
  <p:notesSz cx="6858000" cy="9144000"/>
  <p:defaultTextStyle>
    <a:defPPr>
      <a:defRPr lang="ru-M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4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294E7C-A178-60F0-3ED2-56A8243F62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MD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A954CE4-6E97-2278-EAD7-BA89774919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MD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B1EEE9E-4A3F-7A7B-BCB1-C4D098F35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F5A9D-8B6C-4C24-A7A0-759C3ED535CF}" type="datetimeFigureOut">
              <a:rPr lang="ru-MD" smtClean="0"/>
              <a:t>11.04.2025</a:t>
            </a:fld>
            <a:endParaRPr lang="ru-MD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703D81E-460C-C52D-46CC-5AE2B6034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MD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6AA3AC7-323A-C6B3-69DC-85E47E430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DB46E-6817-4DEF-9CB6-54FD64B52B17}" type="slidenum">
              <a:rPr lang="ru-MD" smtClean="0"/>
              <a:t>‹#›</a:t>
            </a:fld>
            <a:endParaRPr lang="ru-MD"/>
          </a:p>
        </p:txBody>
      </p:sp>
    </p:spTree>
    <p:extLst>
      <p:ext uri="{BB962C8B-B14F-4D97-AF65-F5344CB8AC3E}">
        <p14:creationId xmlns:p14="http://schemas.microsoft.com/office/powerpoint/2010/main" val="2608157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0A2E7A-38D2-E4E6-CEC4-201E77506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MD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447C492-2B5A-8363-08D8-8226555602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MD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8608CF4-E978-A810-7E79-8F8FC7581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F5A9D-8B6C-4C24-A7A0-759C3ED535CF}" type="datetimeFigureOut">
              <a:rPr lang="ru-MD" smtClean="0"/>
              <a:t>11.04.2025</a:t>
            </a:fld>
            <a:endParaRPr lang="ru-MD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5264660-CA4A-6255-C407-A78CF7A8A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MD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5DC2999-72BE-76F5-AF4B-BD159F229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DB46E-6817-4DEF-9CB6-54FD64B52B17}" type="slidenum">
              <a:rPr lang="ru-MD" smtClean="0"/>
              <a:t>‹#›</a:t>
            </a:fld>
            <a:endParaRPr lang="ru-MD"/>
          </a:p>
        </p:txBody>
      </p:sp>
    </p:spTree>
    <p:extLst>
      <p:ext uri="{BB962C8B-B14F-4D97-AF65-F5344CB8AC3E}">
        <p14:creationId xmlns:p14="http://schemas.microsoft.com/office/powerpoint/2010/main" val="2821937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1CFCFC3A-D0C0-9C72-234B-3DF3DE1943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MD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1F87C84-1D33-F8A4-6F85-5EA927353C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MD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1DF2898-7888-B035-0ED2-85C8465E5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F5A9D-8B6C-4C24-A7A0-759C3ED535CF}" type="datetimeFigureOut">
              <a:rPr lang="ru-MD" smtClean="0"/>
              <a:t>11.04.2025</a:t>
            </a:fld>
            <a:endParaRPr lang="ru-MD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095172D-611B-F7E9-9A5A-79998C7C7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MD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615E830-C551-11C3-8BB4-441E92818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DB46E-6817-4DEF-9CB6-54FD64B52B17}" type="slidenum">
              <a:rPr lang="ru-MD" smtClean="0"/>
              <a:t>‹#›</a:t>
            </a:fld>
            <a:endParaRPr lang="ru-MD"/>
          </a:p>
        </p:txBody>
      </p:sp>
    </p:spTree>
    <p:extLst>
      <p:ext uri="{BB962C8B-B14F-4D97-AF65-F5344CB8AC3E}">
        <p14:creationId xmlns:p14="http://schemas.microsoft.com/office/powerpoint/2010/main" val="1320310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AE6D27-69B3-3AE5-E214-982A4B75C8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MD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F540839-0AC7-52CE-287E-D7C9FDD272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MD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A967C80-1C15-9D5B-1963-D971133B1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F5A9D-8B6C-4C24-A7A0-759C3ED535CF}" type="datetimeFigureOut">
              <a:rPr lang="ru-MD" smtClean="0"/>
              <a:t>11.04.2025</a:t>
            </a:fld>
            <a:endParaRPr lang="ru-MD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A158ED8-4B08-7A76-2BF3-372E44AF7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MD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8FC1246-6F0E-EF00-4876-7DC4DEBC0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DB46E-6817-4DEF-9CB6-54FD64B52B17}" type="slidenum">
              <a:rPr lang="ru-MD" smtClean="0"/>
              <a:t>‹#›</a:t>
            </a:fld>
            <a:endParaRPr lang="ru-MD"/>
          </a:p>
        </p:txBody>
      </p:sp>
    </p:spTree>
    <p:extLst>
      <p:ext uri="{BB962C8B-B14F-4D97-AF65-F5344CB8AC3E}">
        <p14:creationId xmlns:p14="http://schemas.microsoft.com/office/powerpoint/2010/main" val="1064015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D12CCF-1514-5365-74BB-8F8A21418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MD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3D3C82D-29F7-1B9B-785A-AEFE42D8B7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E576426-5B8C-B825-F387-2DBF77AE6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F5A9D-8B6C-4C24-A7A0-759C3ED535CF}" type="datetimeFigureOut">
              <a:rPr lang="ru-MD" smtClean="0"/>
              <a:t>11.04.2025</a:t>
            </a:fld>
            <a:endParaRPr lang="ru-MD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1FEAD09-50FD-9AA2-C464-554B5A5C3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MD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CEC15F0-3E5D-CFF7-F5AC-71D521F42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DB46E-6817-4DEF-9CB6-54FD64B52B17}" type="slidenum">
              <a:rPr lang="ru-MD" smtClean="0"/>
              <a:t>‹#›</a:t>
            </a:fld>
            <a:endParaRPr lang="ru-MD"/>
          </a:p>
        </p:txBody>
      </p:sp>
    </p:spTree>
    <p:extLst>
      <p:ext uri="{BB962C8B-B14F-4D97-AF65-F5344CB8AC3E}">
        <p14:creationId xmlns:p14="http://schemas.microsoft.com/office/powerpoint/2010/main" val="3916861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69EC1A-0CCC-9536-DC6F-09663611B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MD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7F21317-C7B0-69E3-8E7E-14A7656C5D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MD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8B3929A-F2B2-73D9-9C55-E1C7A2923D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MD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905AE7E-09DC-2EFF-882A-ABBE74569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F5A9D-8B6C-4C24-A7A0-759C3ED535CF}" type="datetimeFigureOut">
              <a:rPr lang="ru-MD" smtClean="0"/>
              <a:t>11.04.2025</a:t>
            </a:fld>
            <a:endParaRPr lang="ru-MD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EEC2313-1D54-C61E-40B8-284B29F85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MD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FC4AD1C-99C8-032F-E5C1-3EB50462E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DB46E-6817-4DEF-9CB6-54FD64B52B17}" type="slidenum">
              <a:rPr lang="ru-MD" smtClean="0"/>
              <a:t>‹#›</a:t>
            </a:fld>
            <a:endParaRPr lang="ru-MD"/>
          </a:p>
        </p:txBody>
      </p:sp>
    </p:spTree>
    <p:extLst>
      <p:ext uri="{BB962C8B-B14F-4D97-AF65-F5344CB8AC3E}">
        <p14:creationId xmlns:p14="http://schemas.microsoft.com/office/powerpoint/2010/main" val="170414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BD2D20-589E-1D43-4A59-4352CDB7F8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MD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A5960F9-A370-FE08-9FAF-0055533E1A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BBCD894-BDF0-7673-CB7A-C539DC23F8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MD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AB4351C-717D-5E24-09B9-51E6EEC0CA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4CC956F-55B3-B582-7642-035D56BB4D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MD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72894B40-3E63-0634-CD49-19590089D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F5A9D-8B6C-4C24-A7A0-759C3ED535CF}" type="datetimeFigureOut">
              <a:rPr lang="ru-MD" smtClean="0"/>
              <a:t>11.04.2025</a:t>
            </a:fld>
            <a:endParaRPr lang="ru-MD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01B6670F-C358-0979-30B8-DB189E459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MD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9E0C4A5-011F-21F0-8391-794D878F1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DB46E-6817-4DEF-9CB6-54FD64B52B17}" type="slidenum">
              <a:rPr lang="ru-MD" smtClean="0"/>
              <a:t>‹#›</a:t>
            </a:fld>
            <a:endParaRPr lang="ru-MD"/>
          </a:p>
        </p:txBody>
      </p:sp>
    </p:spTree>
    <p:extLst>
      <p:ext uri="{BB962C8B-B14F-4D97-AF65-F5344CB8AC3E}">
        <p14:creationId xmlns:p14="http://schemas.microsoft.com/office/powerpoint/2010/main" val="744087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72AF82-C08C-ABFB-8385-8834D30138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MD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A499B60-BBCB-21B7-D23A-B0AA6E880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F5A9D-8B6C-4C24-A7A0-759C3ED535CF}" type="datetimeFigureOut">
              <a:rPr lang="ru-MD" smtClean="0"/>
              <a:t>11.04.2025</a:t>
            </a:fld>
            <a:endParaRPr lang="ru-MD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446F2D7-A286-A945-83FA-08DD2C321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MD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464AA7A-DD9A-B492-15DF-D7800A78F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DB46E-6817-4DEF-9CB6-54FD64B52B17}" type="slidenum">
              <a:rPr lang="ru-MD" smtClean="0"/>
              <a:t>‹#›</a:t>
            </a:fld>
            <a:endParaRPr lang="ru-MD"/>
          </a:p>
        </p:txBody>
      </p:sp>
    </p:spTree>
    <p:extLst>
      <p:ext uri="{BB962C8B-B14F-4D97-AF65-F5344CB8AC3E}">
        <p14:creationId xmlns:p14="http://schemas.microsoft.com/office/powerpoint/2010/main" val="3632638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DCE2C4A1-6936-32D2-D9A7-F4CFE646A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F5A9D-8B6C-4C24-A7A0-759C3ED535CF}" type="datetimeFigureOut">
              <a:rPr lang="ru-MD" smtClean="0"/>
              <a:t>11.04.2025</a:t>
            </a:fld>
            <a:endParaRPr lang="ru-MD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0CC5997-5BB4-E303-F8FE-474875FC9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MD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9F2D39B-D566-7DFB-46CA-8B1224A69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DB46E-6817-4DEF-9CB6-54FD64B52B17}" type="slidenum">
              <a:rPr lang="ru-MD" smtClean="0"/>
              <a:t>‹#›</a:t>
            </a:fld>
            <a:endParaRPr lang="ru-MD"/>
          </a:p>
        </p:txBody>
      </p:sp>
    </p:spTree>
    <p:extLst>
      <p:ext uri="{BB962C8B-B14F-4D97-AF65-F5344CB8AC3E}">
        <p14:creationId xmlns:p14="http://schemas.microsoft.com/office/powerpoint/2010/main" val="1424252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A1B47F-1ADC-1EA2-C4DB-89FE46879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MD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C70695F-1438-903D-3A1F-BABA062B09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MD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9FB34E6-368C-D56E-B507-5D416F1F70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5FCC341-1C73-88E0-E826-457CB7CA7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F5A9D-8B6C-4C24-A7A0-759C3ED535CF}" type="datetimeFigureOut">
              <a:rPr lang="ru-MD" smtClean="0"/>
              <a:t>11.04.2025</a:t>
            </a:fld>
            <a:endParaRPr lang="ru-MD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DFBC7AC-D1B1-4D79-7AC7-9E264AB04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MD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973B1DD-E715-0B4D-569E-DEF09FD2D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DB46E-6817-4DEF-9CB6-54FD64B52B17}" type="slidenum">
              <a:rPr lang="ru-MD" smtClean="0"/>
              <a:t>‹#›</a:t>
            </a:fld>
            <a:endParaRPr lang="ru-MD"/>
          </a:p>
        </p:txBody>
      </p:sp>
    </p:spTree>
    <p:extLst>
      <p:ext uri="{BB962C8B-B14F-4D97-AF65-F5344CB8AC3E}">
        <p14:creationId xmlns:p14="http://schemas.microsoft.com/office/powerpoint/2010/main" val="4167834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4FB174-3C76-C2BE-8437-F5D8F4A6A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MD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DAE30ED-EEA0-F57A-8266-3C186FC778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MD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71FE581-7ED7-4233-2218-332A2BD7B4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3F6AAA8-6FD4-5645-D405-665D8D35A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F5A9D-8B6C-4C24-A7A0-759C3ED535CF}" type="datetimeFigureOut">
              <a:rPr lang="ru-MD" smtClean="0"/>
              <a:t>11.04.2025</a:t>
            </a:fld>
            <a:endParaRPr lang="ru-MD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D6AB1D1-0375-28CC-0B49-5873EE0DA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MD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FEC62DE-0C67-1BDB-688B-E636842E8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DB46E-6817-4DEF-9CB6-54FD64B52B17}" type="slidenum">
              <a:rPr lang="ru-MD" smtClean="0"/>
              <a:t>‹#›</a:t>
            </a:fld>
            <a:endParaRPr lang="ru-MD"/>
          </a:p>
        </p:txBody>
      </p:sp>
    </p:spTree>
    <p:extLst>
      <p:ext uri="{BB962C8B-B14F-4D97-AF65-F5344CB8AC3E}">
        <p14:creationId xmlns:p14="http://schemas.microsoft.com/office/powerpoint/2010/main" val="167414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ADE17A-51BB-557E-D200-97986DDD8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MD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2A6893E-A2D0-0400-73A7-2E3FD267F2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MD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F60363E-7467-CA93-AE93-0F26B09CB0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EEF5A9D-8B6C-4C24-A7A0-759C3ED535CF}" type="datetimeFigureOut">
              <a:rPr lang="ru-MD" smtClean="0"/>
              <a:t>11.04.2025</a:t>
            </a:fld>
            <a:endParaRPr lang="ru-MD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C0EC669-C953-BBD3-9E9E-327E1C2467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MD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CCCA905-7E2A-A008-15ED-FCAE9AD969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7CDB46E-6817-4DEF-9CB6-54FD64B52B17}" type="slidenum">
              <a:rPr lang="ru-MD" smtClean="0"/>
              <a:t>‹#›</a:t>
            </a:fld>
            <a:endParaRPr lang="ru-MD"/>
          </a:p>
        </p:txBody>
      </p:sp>
    </p:spTree>
    <p:extLst>
      <p:ext uri="{BB962C8B-B14F-4D97-AF65-F5344CB8AC3E}">
        <p14:creationId xmlns:p14="http://schemas.microsoft.com/office/powerpoint/2010/main" val="1523214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M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jpe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Космос фон рисунок (48 фото)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220" y="-22904"/>
            <a:ext cx="11320779" cy="7075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Нос1" descr="spaceRocketParts_00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27271" y="186646"/>
            <a:ext cx="647700" cy="742950"/>
          </a:xfrm>
          <a:prstGeom prst="rect">
            <a:avLst/>
          </a:prstGeom>
        </p:spPr>
      </p:pic>
      <p:pic>
        <p:nvPicPr>
          <p:cNvPr id="41" name="Нос2" descr="spaceRocketParts_00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27271" y="173946"/>
            <a:ext cx="647700" cy="742950"/>
          </a:xfrm>
          <a:prstGeom prst="rect">
            <a:avLst/>
          </a:prstGeom>
        </p:spPr>
      </p:pic>
      <p:pic>
        <p:nvPicPr>
          <p:cNvPr id="42" name="Нос3" descr="spaceRocketParts_03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7271" y="186646"/>
            <a:ext cx="647700" cy="742950"/>
          </a:xfrm>
          <a:prstGeom prst="rect">
            <a:avLst/>
          </a:prstGeom>
        </p:spPr>
      </p:pic>
      <p:grpSp>
        <p:nvGrpSpPr>
          <p:cNvPr id="47" name="Корп1"/>
          <p:cNvGrpSpPr/>
          <p:nvPr/>
        </p:nvGrpSpPr>
        <p:grpSpPr>
          <a:xfrm>
            <a:off x="5927271" y="929596"/>
            <a:ext cx="647700" cy="2406650"/>
            <a:chOff x="5927271" y="929596"/>
            <a:chExt cx="647700" cy="2406650"/>
          </a:xfrm>
        </p:grpSpPr>
        <p:pic>
          <p:nvPicPr>
            <p:cNvPr id="43" name="Борт1" descr="spaceRocketParts_009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927271" y="929596"/>
              <a:ext cx="647700" cy="609600"/>
            </a:xfrm>
            <a:prstGeom prst="rect">
              <a:avLst/>
            </a:prstGeom>
          </p:spPr>
        </p:pic>
        <p:pic>
          <p:nvPicPr>
            <p:cNvPr id="44" name="Борт1" descr="spaceRocketParts_009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927271" y="1539196"/>
              <a:ext cx="647700" cy="609600"/>
            </a:xfrm>
            <a:prstGeom prst="rect">
              <a:avLst/>
            </a:prstGeom>
          </p:spPr>
        </p:pic>
        <p:pic>
          <p:nvPicPr>
            <p:cNvPr id="45" name="Борт1" descr="spaceRocketParts_009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927271" y="2148796"/>
              <a:ext cx="647700" cy="609600"/>
            </a:xfrm>
            <a:prstGeom prst="rect">
              <a:avLst/>
            </a:prstGeom>
          </p:spPr>
        </p:pic>
        <p:pic>
          <p:nvPicPr>
            <p:cNvPr id="46" name="Борт1" descr="spaceRocketParts_009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927271" y="2726646"/>
              <a:ext cx="647700" cy="609600"/>
            </a:xfrm>
            <a:prstGeom prst="rect">
              <a:avLst/>
            </a:prstGeom>
          </p:spPr>
        </p:pic>
      </p:grpSp>
      <p:grpSp>
        <p:nvGrpSpPr>
          <p:cNvPr id="52" name="Корп2"/>
          <p:cNvGrpSpPr/>
          <p:nvPr/>
        </p:nvGrpSpPr>
        <p:grpSpPr>
          <a:xfrm>
            <a:off x="5927271" y="925289"/>
            <a:ext cx="647700" cy="2492825"/>
            <a:chOff x="5927271" y="936175"/>
            <a:chExt cx="647700" cy="2351311"/>
          </a:xfrm>
        </p:grpSpPr>
        <p:pic>
          <p:nvPicPr>
            <p:cNvPr id="48" name="Борт2" descr="spaceRocketParts_017"/>
            <p:cNvPicPr>
              <a:picLocks noChangeAspect="1"/>
            </p:cNvPicPr>
            <p:nvPr/>
          </p:nvPicPr>
          <p:blipFill>
            <a:blip r:embed="rId7">
              <a:duotone>
                <a:prstClr val="black"/>
                <a:schemeClr val="accent3">
                  <a:tint val="45000"/>
                  <a:satMod val="400000"/>
                </a:schemeClr>
              </a:duotone>
            </a:blip>
            <a:stretch>
              <a:fillRect/>
            </a:stretch>
          </p:blipFill>
          <p:spPr>
            <a:xfrm>
              <a:off x="5927271" y="936175"/>
              <a:ext cx="647700" cy="609600"/>
            </a:xfrm>
            <a:prstGeom prst="rect">
              <a:avLst/>
            </a:prstGeom>
          </p:spPr>
        </p:pic>
        <p:pic>
          <p:nvPicPr>
            <p:cNvPr id="49" name="Борт2" descr="spaceRocketParts_017"/>
            <p:cNvPicPr>
              <a:picLocks noChangeAspect="1"/>
            </p:cNvPicPr>
            <p:nvPr/>
          </p:nvPicPr>
          <p:blipFill>
            <a:blip r:embed="rId7">
              <a:duotone>
                <a:prstClr val="black"/>
                <a:schemeClr val="accent3">
                  <a:tint val="45000"/>
                  <a:satMod val="400000"/>
                </a:schemeClr>
              </a:duotone>
            </a:blip>
            <a:stretch>
              <a:fillRect/>
            </a:stretch>
          </p:blipFill>
          <p:spPr>
            <a:xfrm>
              <a:off x="5927271" y="1487943"/>
              <a:ext cx="647700" cy="609600"/>
            </a:xfrm>
            <a:prstGeom prst="rect">
              <a:avLst/>
            </a:prstGeom>
          </p:spPr>
        </p:pic>
        <p:pic>
          <p:nvPicPr>
            <p:cNvPr id="50" name="Борт2" descr="spaceRocketParts_017"/>
            <p:cNvPicPr>
              <a:picLocks noChangeAspect="1"/>
            </p:cNvPicPr>
            <p:nvPr/>
          </p:nvPicPr>
          <p:blipFill>
            <a:blip r:embed="rId7">
              <a:duotone>
                <a:prstClr val="black"/>
                <a:schemeClr val="accent3">
                  <a:tint val="45000"/>
                  <a:satMod val="400000"/>
                </a:schemeClr>
              </a:duotone>
            </a:blip>
            <a:stretch>
              <a:fillRect/>
            </a:stretch>
          </p:blipFill>
          <p:spPr>
            <a:xfrm>
              <a:off x="5927271" y="2065793"/>
              <a:ext cx="647700" cy="609600"/>
            </a:xfrm>
            <a:prstGeom prst="rect">
              <a:avLst/>
            </a:prstGeom>
          </p:spPr>
        </p:pic>
        <p:pic>
          <p:nvPicPr>
            <p:cNvPr id="51" name="Борт2" descr="spaceRocketParts_017"/>
            <p:cNvPicPr>
              <a:picLocks noChangeAspect="1"/>
            </p:cNvPicPr>
            <p:nvPr/>
          </p:nvPicPr>
          <p:blipFill>
            <a:blip r:embed="rId7">
              <a:duotone>
                <a:prstClr val="black"/>
                <a:schemeClr val="accent3">
                  <a:tint val="45000"/>
                  <a:satMod val="400000"/>
                </a:schemeClr>
              </a:duotone>
            </a:blip>
            <a:stretch>
              <a:fillRect/>
            </a:stretch>
          </p:blipFill>
          <p:spPr>
            <a:xfrm>
              <a:off x="5927271" y="2677886"/>
              <a:ext cx="647700" cy="609600"/>
            </a:xfrm>
            <a:prstGeom prst="rect">
              <a:avLst/>
            </a:prstGeom>
          </p:spPr>
        </p:pic>
      </p:grpSp>
      <p:grpSp>
        <p:nvGrpSpPr>
          <p:cNvPr id="57" name="Корп3"/>
          <p:cNvGrpSpPr/>
          <p:nvPr/>
        </p:nvGrpSpPr>
        <p:grpSpPr>
          <a:xfrm>
            <a:off x="5926666" y="912303"/>
            <a:ext cx="647700" cy="2496063"/>
            <a:chOff x="5926666" y="912303"/>
            <a:chExt cx="647700" cy="2496063"/>
          </a:xfrm>
        </p:grpSpPr>
        <p:pic>
          <p:nvPicPr>
            <p:cNvPr id="53" name="Борт3" descr="spaceRocketParts_010"/>
            <p:cNvPicPr>
              <a:picLocks noChangeAspect="1"/>
            </p:cNvPicPr>
            <p:nvPr/>
          </p:nvPicPr>
          <p:blipFill>
            <a:blip r:embed="rId8">
              <a:duotone>
                <a:prstClr val="black"/>
                <a:schemeClr val="accent4">
                  <a:tint val="45000"/>
                  <a:satMod val="400000"/>
                </a:schemeClr>
              </a:duotone>
            </a:blip>
            <a:stretch>
              <a:fillRect/>
            </a:stretch>
          </p:blipFill>
          <p:spPr>
            <a:xfrm>
              <a:off x="5926666" y="912303"/>
              <a:ext cx="647700" cy="623314"/>
            </a:xfrm>
            <a:prstGeom prst="rect">
              <a:avLst/>
            </a:prstGeom>
          </p:spPr>
        </p:pic>
        <p:pic>
          <p:nvPicPr>
            <p:cNvPr id="54" name="Борт3" descr="spaceRocketParts_010"/>
            <p:cNvPicPr>
              <a:picLocks noChangeAspect="1"/>
            </p:cNvPicPr>
            <p:nvPr/>
          </p:nvPicPr>
          <p:blipFill>
            <a:blip r:embed="rId8">
              <a:duotone>
                <a:prstClr val="black"/>
                <a:schemeClr val="accent4">
                  <a:tint val="45000"/>
                  <a:satMod val="400000"/>
                </a:schemeClr>
              </a:duotone>
            </a:blip>
            <a:stretch>
              <a:fillRect/>
            </a:stretch>
          </p:blipFill>
          <p:spPr>
            <a:xfrm>
              <a:off x="5926666" y="1536553"/>
              <a:ext cx="647700" cy="623314"/>
            </a:xfrm>
            <a:prstGeom prst="rect">
              <a:avLst/>
            </a:prstGeom>
          </p:spPr>
        </p:pic>
        <p:pic>
          <p:nvPicPr>
            <p:cNvPr id="55" name="Борт3" descr="spaceRocketParts_010"/>
            <p:cNvPicPr>
              <a:picLocks noChangeAspect="1"/>
            </p:cNvPicPr>
            <p:nvPr/>
          </p:nvPicPr>
          <p:blipFill>
            <a:blip r:embed="rId8">
              <a:duotone>
                <a:prstClr val="black"/>
                <a:schemeClr val="accent4">
                  <a:tint val="45000"/>
                  <a:satMod val="400000"/>
                </a:schemeClr>
              </a:duotone>
            </a:blip>
            <a:stretch>
              <a:fillRect/>
            </a:stretch>
          </p:blipFill>
          <p:spPr>
            <a:xfrm>
              <a:off x="5926666" y="2160803"/>
              <a:ext cx="647700" cy="623314"/>
            </a:xfrm>
            <a:prstGeom prst="rect">
              <a:avLst/>
            </a:prstGeom>
          </p:spPr>
        </p:pic>
        <p:pic>
          <p:nvPicPr>
            <p:cNvPr id="56" name="Борт3" descr="spaceRocketParts_010"/>
            <p:cNvPicPr>
              <a:picLocks noChangeAspect="1"/>
            </p:cNvPicPr>
            <p:nvPr/>
          </p:nvPicPr>
          <p:blipFill>
            <a:blip r:embed="rId8">
              <a:duotone>
                <a:prstClr val="black"/>
                <a:schemeClr val="accent4">
                  <a:tint val="45000"/>
                  <a:satMod val="400000"/>
                </a:schemeClr>
              </a:duotone>
            </a:blip>
            <a:stretch>
              <a:fillRect/>
            </a:stretch>
          </p:blipFill>
          <p:spPr>
            <a:xfrm>
              <a:off x="5926666" y="2785052"/>
              <a:ext cx="647700" cy="623314"/>
            </a:xfrm>
            <a:prstGeom prst="rect">
              <a:avLst/>
            </a:prstGeom>
          </p:spPr>
        </p:pic>
      </p:grpSp>
      <p:grpSp>
        <p:nvGrpSpPr>
          <p:cNvPr id="60" name="Группа 59"/>
          <p:cNvGrpSpPr/>
          <p:nvPr/>
        </p:nvGrpSpPr>
        <p:grpSpPr>
          <a:xfrm>
            <a:off x="6040966" y="1085071"/>
            <a:ext cx="419100" cy="1806489"/>
            <a:chOff x="6040966" y="1085071"/>
            <a:chExt cx="419100" cy="1806489"/>
          </a:xfrm>
        </p:grpSpPr>
        <p:pic>
          <p:nvPicPr>
            <p:cNvPr id="58" name="Окно1" descr="spaceRocketParts_012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6040966" y="1085071"/>
              <a:ext cx="419100" cy="419100"/>
            </a:xfrm>
            <a:prstGeom prst="rect">
              <a:avLst/>
            </a:prstGeom>
          </p:spPr>
        </p:pic>
        <p:pic>
          <p:nvPicPr>
            <p:cNvPr id="59" name="Окно1" descr="spaceRocketParts_012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6040966" y="2472460"/>
              <a:ext cx="419100" cy="419100"/>
            </a:xfrm>
            <a:prstGeom prst="rect">
              <a:avLst/>
            </a:prstGeom>
          </p:spPr>
        </p:pic>
      </p:grpSp>
      <p:grpSp>
        <p:nvGrpSpPr>
          <p:cNvPr id="63" name="Группа 62"/>
          <p:cNvGrpSpPr/>
          <p:nvPr/>
        </p:nvGrpSpPr>
        <p:grpSpPr>
          <a:xfrm>
            <a:off x="6069541" y="1134983"/>
            <a:ext cx="367997" cy="1718663"/>
            <a:chOff x="6069541" y="1134983"/>
            <a:chExt cx="367997" cy="1718663"/>
          </a:xfrm>
        </p:grpSpPr>
        <p:pic>
          <p:nvPicPr>
            <p:cNvPr id="61" name="Окно2" descr="spaceRocketParts_013"/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6069541" y="1134983"/>
              <a:ext cx="361950" cy="342900"/>
            </a:xfrm>
            <a:prstGeom prst="rect">
              <a:avLst/>
            </a:prstGeom>
          </p:spPr>
        </p:pic>
        <p:pic>
          <p:nvPicPr>
            <p:cNvPr id="62" name="Окно2" descr="spaceRocketParts_013"/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6075588" y="2510746"/>
              <a:ext cx="361950" cy="342900"/>
            </a:xfrm>
            <a:prstGeom prst="rect">
              <a:avLst/>
            </a:prstGeom>
          </p:spPr>
        </p:pic>
      </p:grpSp>
      <p:grpSp>
        <p:nvGrpSpPr>
          <p:cNvPr id="67" name="Группа 66"/>
          <p:cNvGrpSpPr/>
          <p:nvPr/>
        </p:nvGrpSpPr>
        <p:grpSpPr>
          <a:xfrm>
            <a:off x="6125405" y="1162010"/>
            <a:ext cx="266700" cy="1658167"/>
            <a:chOff x="6125405" y="1162010"/>
            <a:chExt cx="266700" cy="1658167"/>
          </a:xfrm>
        </p:grpSpPr>
        <p:pic>
          <p:nvPicPr>
            <p:cNvPr id="64" name="Окно3" descr="spaceRocketParts_015"/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6125405" y="1162010"/>
              <a:ext cx="266700" cy="266700"/>
            </a:xfrm>
            <a:prstGeom prst="rect">
              <a:avLst/>
            </a:prstGeom>
          </p:spPr>
        </p:pic>
        <p:pic>
          <p:nvPicPr>
            <p:cNvPr id="65" name="Окно3" descr="spaceRocketParts_015"/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6125405" y="1879453"/>
              <a:ext cx="266700" cy="266700"/>
            </a:xfrm>
            <a:prstGeom prst="rect">
              <a:avLst/>
            </a:prstGeom>
          </p:spPr>
        </p:pic>
        <p:pic>
          <p:nvPicPr>
            <p:cNvPr id="66" name="Окно3" descr="spaceRocketParts_015"/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6125405" y="2553477"/>
              <a:ext cx="266700" cy="266700"/>
            </a:xfrm>
            <a:prstGeom prst="rect">
              <a:avLst/>
            </a:prstGeom>
          </p:spPr>
        </p:pic>
      </p:grpSp>
      <p:pic>
        <p:nvPicPr>
          <p:cNvPr id="68" name="Баки1" descr="spaceRocketParts_021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650441" y="2118176"/>
            <a:ext cx="276225" cy="1257300"/>
          </a:xfrm>
          <a:prstGeom prst="rect">
            <a:avLst/>
          </a:prstGeom>
        </p:spPr>
      </p:pic>
      <p:pic>
        <p:nvPicPr>
          <p:cNvPr id="69" name="Баки1" descr="spaceRocketParts_021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566428" y="2140532"/>
            <a:ext cx="276225" cy="1257300"/>
          </a:xfrm>
          <a:prstGeom prst="rect">
            <a:avLst/>
          </a:prstGeom>
        </p:spPr>
      </p:pic>
      <p:pic>
        <p:nvPicPr>
          <p:cNvPr id="71" name="Баки2" descr="spaceRocketParts_02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608033" y="1905000"/>
            <a:ext cx="342900" cy="1524000"/>
          </a:xfrm>
          <a:prstGeom prst="rect">
            <a:avLst/>
          </a:prstGeom>
        </p:spPr>
      </p:pic>
      <p:pic>
        <p:nvPicPr>
          <p:cNvPr id="72" name="Баки2" descr="spaceRocketParts_02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564199" y="1909763"/>
            <a:ext cx="342900" cy="1524000"/>
          </a:xfrm>
          <a:prstGeom prst="rect">
            <a:avLst/>
          </a:prstGeom>
        </p:spPr>
      </p:pic>
      <p:pic>
        <p:nvPicPr>
          <p:cNvPr id="73" name="Баки3" descr="spaceRocketParts_023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594538" y="2017716"/>
            <a:ext cx="371475" cy="1390650"/>
          </a:xfrm>
          <a:prstGeom prst="rect">
            <a:avLst/>
          </a:prstGeom>
        </p:spPr>
      </p:pic>
      <p:pic>
        <p:nvPicPr>
          <p:cNvPr id="74" name="Баки3" descr="spaceRocketParts_023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552406" y="2041898"/>
            <a:ext cx="371475" cy="1390650"/>
          </a:xfrm>
          <a:prstGeom prst="rect">
            <a:avLst/>
          </a:prstGeom>
        </p:spPr>
      </p:pic>
      <p:pic>
        <p:nvPicPr>
          <p:cNvPr id="75" name="Елерон1" descr="spaceRocketParts_024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878069" y="2644096"/>
            <a:ext cx="390525" cy="762000"/>
          </a:xfrm>
          <a:prstGeom prst="rect">
            <a:avLst/>
          </a:prstGeom>
        </p:spPr>
      </p:pic>
      <p:pic>
        <p:nvPicPr>
          <p:cNvPr id="76" name="Елерон1" descr="spaceRocketParts_024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 flipH="1">
            <a:off x="5236009" y="2650446"/>
            <a:ext cx="390525" cy="762000"/>
          </a:xfrm>
          <a:prstGeom prst="rect">
            <a:avLst/>
          </a:prstGeom>
        </p:spPr>
      </p:pic>
      <p:pic>
        <p:nvPicPr>
          <p:cNvPr id="77" name="Елерно2" descr="spaceRocketParts_028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907099" y="2661330"/>
            <a:ext cx="295275" cy="790575"/>
          </a:xfrm>
          <a:prstGeom prst="rect">
            <a:avLst/>
          </a:prstGeom>
        </p:spPr>
      </p:pic>
      <p:pic>
        <p:nvPicPr>
          <p:cNvPr id="78" name="Елерно2" descr="spaceRocketParts_028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 flipH="1">
            <a:off x="5340861" y="2628223"/>
            <a:ext cx="295275" cy="790575"/>
          </a:xfrm>
          <a:prstGeom prst="rect">
            <a:avLst/>
          </a:prstGeom>
        </p:spPr>
      </p:pic>
      <p:pic>
        <p:nvPicPr>
          <p:cNvPr id="79" name="Елерон3" descr="spaceRocketParts_027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907099" y="2661330"/>
            <a:ext cx="447675" cy="809625"/>
          </a:xfrm>
          <a:prstGeom prst="rect">
            <a:avLst/>
          </a:prstGeom>
        </p:spPr>
      </p:pic>
      <p:pic>
        <p:nvPicPr>
          <p:cNvPr id="80" name="Елерон3" descr="spaceRocketParts_027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 flipH="1">
            <a:off x="5181525" y="2628223"/>
            <a:ext cx="447675" cy="809625"/>
          </a:xfrm>
          <a:prstGeom prst="rect">
            <a:avLst/>
          </a:prstGeom>
        </p:spPr>
      </p:pic>
      <p:pic>
        <p:nvPicPr>
          <p:cNvPr id="81" name="Сопло1" descr="spaceRocketParts_031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5904138" y="3409953"/>
            <a:ext cx="704850" cy="428625"/>
          </a:xfrm>
          <a:prstGeom prst="rect">
            <a:avLst/>
          </a:prstGeom>
        </p:spPr>
      </p:pic>
      <p:pic>
        <p:nvPicPr>
          <p:cNvPr id="82" name="Сопло2" descr="spaceRocketParts_005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5921489" y="3418115"/>
            <a:ext cx="647700" cy="381000"/>
          </a:xfrm>
          <a:prstGeom prst="rect">
            <a:avLst/>
          </a:prstGeom>
        </p:spPr>
      </p:pic>
      <p:pic>
        <p:nvPicPr>
          <p:cNvPr id="83" name="Сопло3" descr="spaceRocketParts_008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5924645" y="3407584"/>
            <a:ext cx="647700" cy="390525"/>
          </a:xfrm>
          <a:prstGeom prst="rect">
            <a:avLst/>
          </a:prstGeom>
        </p:spPr>
      </p:pic>
      <p:sp>
        <p:nvSpPr>
          <p:cNvPr id="87" name="Прямоугольник: багетная рамка 86"/>
          <p:cNvSpPr/>
          <p:nvPr/>
        </p:nvSpPr>
        <p:spPr>
          <a:xfrm>
            <a:off x="-22756" y="-22904"/>
            <a:ext cx="4289956" cy="6858000"/>
          </a:xfrm>
          <a:prstGeom prst="bevel">
            <a:avLst>
              <a:gd name="adj" fmla="val 1696"/>
            </a:avLst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45000">
                <a:schemeClr val="bg1">
                  <a:lumMod val="75000"/>
                </a:schemeClr>
              </a:gs>
              <a:gs pos="100000">
                <a:schemeClr val="tx1">
                  <a:lumMod val="75000"/>
                  <a:lumOff val="25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Нос1" descr="spaceRocketParts_00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86646"/>
            <a:ext cx="647700" cy="742950"/>
          </a:xfrm>
          <a:prstGeom prst="rect">
            <a:avLst/>
          </a:prstGeom>
        </p:spPr>
      </p:pic>
      <p:pic>
        <p:nvPicPr>
          <p:cNvPr id="23" name="Нос2" descr="spaceRocketParts_00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86791" y="207717"/>
            <a:ext cx="588818" cy="675409"/>
          </a:xfrm>
          <a:prstGeom prst="rect">
            <a:avLst/>
          </a:prstGeom>
        </p:spPr>
      </p:pic>
      <p:pic>
        <p:nvPicPr>
          <p:cNvPr id="24" name="Нос3" descr="spaceRocketParts_03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43200" y="186646"/>
            <a:ext cx="647700" cy="742950"/>
          </a:xfrm>
          <a:prstGeom prst="rect">
            <a:avLst/>
          </a:prstGeom>
        </p:spPr>
      </p:pic>
      <p:pic>
        <p:nvPicPr>
          <p:cNvPr id="25" name="Борт1" descr="spaceRocketParts_00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1500" y="1329646"/>
            <a:ext cx="647700" cy="609600"/>
          </a:xfrm>
          <a:prstGeom prst="rect">
            <a:avLst/>
          </a:prstGeom>
        </p:spPr>
      </p:pic>
      <p:pic>
        <p:nvPicPr>
          <p:cNvPr id="26" name="Борт2" descr="spaceRocketParts_017"/>
          <p:cNvPicPr>
            <a:picLocks noChangeAspect="1"/>
          </p:cNvPicPr>
          <p:nvPr/>
        </p:nvPicPr>
        <p:blipFill>
          <a:blip r:embed="rId7">
            <a:duotone>
              <a:prstClr val="black"/>
              <a:schemeClr val="accent3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657350" y="1329646"/>
            <a:ext cx="647700" cy="609600"/>
          </a:xfrm>
          <a:prstGeom prst="rect">
            <a:avLst/>
          </a:prstGeom>
        </p:spPr>
      </p:pic>
      <p:pic>
        <p:nvPicPr>
          <p:cNvPr id="27" name="Окно1" descr="spaceRocketParts_01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85800" y="2434546"/>
            <a:ext cx="419100" cy="419100"/>
          </a:xfrm>
          <a:prstGeom prst="rect">
            <a:avLst/>
          </a:prstGeom>
        </p:spPr>
      </p:pic>
      <p:pic>
        <p:nvPicPr>
          <p:cNvPr id="28" name="Окно2" descr="spaceRocketParts_01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812925" y="2472646"/>
            <a:ext cx="361950" cy="342900"/>
          </a:xfrm>
          <a:prstGeom prst="rect">
            <a:avLst/>
          </a:prstGeom>
        </p:spPr>
      </p:pic>
      <p:pic>
        <p:nvPicPr>
          <p:cNvPr id="29" name="Окно3" descr="spaceRocketParts_015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882900" y="2510746"/>
            <a:ext cx="266700" cy="266700"/>
          </a:xfrm>
          <a:prstGeom prst="rect">
            <a:avLst/>
          </a:prstGeom>
        </p:spPr>
      </p:pic>
      <p:pic>
        <p:nvPicPr>
          <p:cNvPr id="30" name="Борт3" descr="spaceRocketParts_010"/>
          <p:cNvPicPr>
            <a:picLocks noChangeAspect="1"/>
          </p:cNvPicPr>
          <p:nvPr/>
        </p:nvPicPr>
        <p:blipFill>
          <a:blip r:embed="rId8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743200" y="1329646"/>
            <a:ext cx="647700" cy="609600"/>
          </a:xfrm>
          <a:prstGeom prst="rect">
            <a:avLst/>
          </a:prstGeom>
        </p:spPr>
      </p:pic>
      <p:pic>
        <p:nvPicPr>
          <p:cNvPr id="31" name="Баки1" descr="spaceRocketParts_021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28675" y="3348946"/>
            <a:ext cx="276225" cy="1257300"/>
          </a:xfrm>
          <a:prstGeom prst="rect">
            <a:avLst/>
          </a:prstGeom>
        </p:spPr>
      </p:pic>
      <p:pic>
        <p:nvPicPr>
          <p:cNvPr id="32" name="Баки2" descr="spaceRocketParts_02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752600" y="3215596"/>
            <a:ext cx="342900" cy="1524000"/>
          </a:xfrm>
          <a:prstGeom prst="rect">
            <a:avLst/>
          </a:prstGeom>
        </p:spPr>
      </p:pic>
      <p:pic>
        <p:nvPicPr>
          <p:cNvPr id="33" name="Баки3" descr="spaceRocketParts_023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743200" y="3282271"/>
            <a:ext cx="371475" cy="1390650"/>
          </a:xfrm>
          <a:prstGeom prst="rect">
            <a:avLst/>
          </a:prstGeom>
        </p:spPr>
      </p:pic>
      <p:pic>
        <p:nvPicPr>
          <p:cNvPr id="34" name="Елерон3" descr="spaceRocketParts_027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2743200" y="4968196"/>
            <a:ext cx="447675" cy="809625"/>
          </a:xfrm>
          <a:prstGeom prst="rect">
            <a:avLst/>
          </a:prstGeom>
        </p:spPr>
      </p:pic>
      <p:pic>
        <p:nvPicPr>
          <p:cNvPr id="35" name="Елерно2" descr="spaceRocketParts_028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876425" y="4977721"/>
            <a:ext cx="295275" cy="790575"/>
          </a:xfrm>
          <a:prstGeom prst="rect">
            <a:avLst/>
          </a:prstGeom>
        </p:spPr>
      </p:pic>
      <p:pic>
        <p:nvPicPr>
          <p:cNvPr id="36" name="Елерон1" descr="spaceRocketParts_024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914400" y="4992008"/>
            <a:ext cx="390525" cy="762000"/>
          </a:xfrm>
          <a:prstGeom prst="rect">
            <a:avLst/>
          </a:prstGeom>
        </p:spPr>
      </p:pic>
      <p:pic>
        <p:nvPicPr>
          <p:cNvPr id="37" name="Сопло1" descr="spaceRocketParts_031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571500" y="6152470"/>
            <a:ext cx="704850" cy="428625"/>
          </a:xfrm>
          <a:prstGeom prst="rect">
            <a:avLst/>
          </a:prstGeom>
        </p:spPr>
      </p:pic>
      <p:pic>
        <p:nvPicPr>
          <p:cNvPr id="38" name="Сопло2" descr="spaceRocketParts_005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1654175" y="6152470"/>
            <a:ext cx="647700" cy="381000"/>
          </a:xfrm>
          <a:prstGeom prst="rect">
            <a:avLst/>
          </a:prstGeom>
        </p:spPr>
      </p:pic>
      <p:pic>
        <p:nvPicPr>
          <p:cNvPr id="39" name="Сопло3" descr="spaceRocketParts_008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2679700" y="6139770"/>
            <a:ext cx="647700" cy="390525"/>
          </a:xfrm>
          <a:prstGeom prst="rect">
            <a:avLst/>
          </a:prstGeom>
        </p:spPr>
      </p:pic>
      <p:sp>
        <p:nvSpPr>
          <p:cNvPr id="88" name="Пуск"/>
          <p:cNvSpPr/>
          <p:nvPr/>
        </p:nvSpPr>
        <p:spPr>
          <a:xfrm>
            <a:off x="8915400" y="4992008"/>
            <a:ext cx="3111500" cy="1333500"/>
          </a:xfrm>
          <a:prstGeom prst="bevel">
            <a:avLst/>
          </a:prstGeom>
          <a:solidFill>
            <a:srgbClr val="FF0000"/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dirty="0"/>
              <a:t>ПУСК</a:t>
            </a:r>
            <a:endParaRPr lang="en-US" sz="4400" dirty="0"/>
          </a:p>
        </p:txBody>
      </p:sp>
      <p:pic>
        <p:nvPicPr>
          <p:cNvPr id="1030" name="Picture 6" descr="Flame Fire, Простой мультяшный огонь, мультипликационный персонаж, материал  PNG, листья Материала png | PNGWing"/>
          <p:cNvPicPr>
            <a:picLocks noChangeAspect="1" noChangeArrowheads="1"/>
          </p:cNvPicPr>
          <p:nvPr/>
        </p:nvPicPr>
        <p:blipFill>
          <a:blip r:embed="rId21">
            <a:extLst>
              <a:ext uri="{BEBA8EAE-BF5A-486C-A8C5-ECC9F3942E4B}">
                <a14:imgProps xmlns:a14="http://schemas.microsoft.com/office/drawing/2010/main">
                  <a14:imgLayer r:embed="rId22">
                    <a14:imgEffect>
                      <a14:backgroundRemoval t="6757" b="97748" l="5278" r="96667">
                        <a14:foregroundMark x1="55556" y1="12162" x2="56944" y2="6757"/>
                        <a14:foregroundMark x1="46389" y1="89414" x2="47778" y2="97748"/>
                        <a14:foregroundMark x1="46389" y1="76126" x2="28889" y2="66216"/>
                        <a14:foregroundMark x1="7500" y1="62838" x2="24167" y2="72748"/>
                        <a14:foregroundMark x1="24167" y1="72748" x2="24167" y2="72748"/>
                        <a14:foregroundMark x1="41111" y1="68919" x2="52500" y2="83333"/>
                        <a14:foregroundMark x1="52500" y1="83333" x2="56667" y2="85811"/>
                        <a14:foregroundMark x1="56944" y1="80856" x2="36389" y2="91667"/>
                        <a14:foregroundMark x1="36389" y1="91667" x2="36389" y2="91667"/>
                        <a14:foregroundMark x1="48611" y1="89640" x2="65278" y2="94369"/>
                        <a14:foregroundMark x1="91944" y1="63739" x2="94722" y2="56081"/>
                        <a14:foregroundMark x1="62222" y1="92342" x2="50278" y2="97748"/>
                        <a14:foregroundMark x1="5278" y1="78829" x2="23333" y2="83333"/>
                        <a14:foregroundMark x1="93056" y1="80405" x2="91944" y2="81306"/>
                        <a14:foregroundMark x1="96667" y1="78153" x2="92222" y2="8153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5970583" y="3752265"/>
            <a:ext cx="524974" cy="647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88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" fill="hold">
                      <p:stCondLst>
                        <p:cond delay="0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"/>
                            </p:stCondLst>
                            <p:childTnLst>
                              <p:par>
                                <p:cTn id="10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113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4" fill="hold">
                      <p:stCondLst>
                        <p:cond delay="0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500"/>
                            </p:stCondLst>
                            <p:childTnLst>
                              <p:par>
                                <p:cTn id="1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500"/>
                            </p:stCondLst>
                            <p:childTnLst>
                              <p:par>
                                <p:cTn id="13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143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4" fill="hold">
                      <p:stCondLst>
                        <p:cond delay="0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500"/>
                            </p:stCondLst>
                            <p:childTnLst>
                              <p:par>
                                <p:cTn id="15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158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9" fill="hold">
                      <p:stCondLst>
                        <p:cond delay="0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500"/>
                            </p:stCondLst>
                            <p:childTnLst>
                              <p:par>
                                <p:cTn id="16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173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4" fill="hold">
                      <p:stCondLst>
                        <p:cond delay="0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500"/>
                            </p:stCondLst>
                            <p:childTnLst>
                              <p:par>
                                <p:cTn id="18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6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188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9" fill="hold">
                      <p:stCondLst>
                        <p:cond delay="0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500"/>
                            </p:stCondLst>
                            <p:childTnLst>
                              <p:par>
                                <p:cTn id="19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7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8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199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0" fill="hold">
                      <p:stCondLst>
                        <p:cond delay="0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500"/>
                            </p:stCondLst>
                            <p:childTnLst>
                              <p:par>
                                <p:cTn id="20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8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9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210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1" fill="hold">
                      <p:stCondLst>
                        <p:cond delay="0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8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9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220" restart="whenNotActive" fill="hold" evtFilter="cancelBubble" nodeType="interactiveSeq">
                <p:stCondLst>
                  <p:cond evt="onClick" delay="0">
                    <p:tgtEl>
                      <p:spTgt spid="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1" fill="hold">
                      <p:stCondLst>
                        <p:cond delay="0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4" dur="250" fill="hold"/>
                                        <p:tgtEl>
                                          <p:spTgt spid="88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2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25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>
                            <p:stCondLst>
                              <p:cond delay="500"/>
                            </p:stCondLst>
                            <p:childTnLst>
                              <p:par>
                                <p:cTn id="22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230" dur="2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29"/>
                                            </p:cond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31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" pathEditMode="fixed" rAng="0" ptsTypes="">
                                      <p:cBhvr>
                                        <p:cTn id="232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31"/>
                                            </p:cond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3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" pathEditMode="fixed" rAng="0" ptsTypes="">
                                      <p:cBhvr>
                                        <p:cTn id="234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33"/>
                                            </p:cond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3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" pathEditMode="fixed" rAng="0" ptsTypes="">
                                      <p:cBhvr>
                                        <p:cTn id="236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35"/>
                                            </p:cond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3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" pathEditMode="fixed" rAng="0" ptsTypes="">
                                      <p:cBhvr>
                                        <p:cTn id="238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37"/>
                                            </p:cond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39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" pathEditMode="fixed" rAng="0" ptsTypes="">
                                      <p:cBhvr>
                                        <p:cTn id="240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39"/>
                                            </p:cond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41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" pathEditMode="fixed" rAng="0" ptsTypes="">
                                      <p:cBhvr>
                                        <p:cTn id="242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41"/>
                                            </p:cond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4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" pathEditMode="fixed" rAng="0" ptsTypes="">
                                      <p:cBhvr>
                                        <p:cTn id="244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43"/>
                                            </p:cond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4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" pathEditMode="fixed" rAng="0" ptsTypes="">
                                      <p:cBhvr>
                                        <p:cTn id="246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45"/>
                                            </p:cond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4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" pathEditMode="fixed" rAng="0" ptsTypes="">
                                      <p:cBhvr>
                                        <p:cTn id="248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47"/>
                                            </p:cond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49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" pathEditMode="fixed" rAng="0" ptsTypes="">
                                      <p:cBhvr>
                                        <p:cTn id="250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49"/>
                                            </p:cond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51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" pathEditMode="fixed" rAng="0" ptsTypes="">
                                      <p:cBhvr>
                                        <p:cTn id="252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51"/>
                                            </p:cond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5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" pathEditMode="fixed" rAng="0" ptsTypes="">
                                      <p:cBhvr>
                                        <p:cTn id="254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53"/>
                                            </p:cond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5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" pathEditMode="fixed" rAng="0" ptsTypes="">
                                      <p:cBhvr>
                                        <p:cTn id="256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55"/>
                                            </p:cond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5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" pathEditMode="fixed" rAng="0" ptsTypes="">
                                      <p:cBhvr>
                                        <p:cTn id="258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57"/>
                                            </p:cond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59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" pathEditMode="fixed" rAng="0" ptsTypes="">
                                      <p:cBhvr>
                                        <p:cTn id="260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59"/>
                                            </p:cond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61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" pathEditMode="fixed" rAng="0" ptsTypes="">
                                      <p:cBhvr>
                                        <p:cTn id="262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61"/>
                                            </p:cond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6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" pathEditMode="fixed" rAng="0" ptsTypes="">
                                      <p:cBhvr>
                                        <p:cTn id="264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63"/>
                                            </p:cond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6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" pathEditMode="fixed" rAng="0" ptsTypes="">
                                      <p:cBhvr>
                                        <p:cTn id="266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65"/>
                                            </p:cond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6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" pathEditMode="fixed" rAng="0" ptsTypes="">
                                      <p:cBhvr>
                                        <p:cTn id="268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67"/>
                                            </p:cond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69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" pathEditMode="fixed" rAng="0" ptsTypes="">
                                      <p:cBhvr>
                                        <p:cTn id="270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69"/>
                                            </p:cond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71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" pathEditMode="fixed" rAng="0" ptsTypes="">
                                      <p:cBhvr>
                                        <p:cTn id="272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71"/>
                                            </p:cond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7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" pathEditMode="fixed" rAng="0" ptsTypes="">
                                      <p:cBhvr>
                                        <p:cTn id="274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73"/>
                                            </p:cond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7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" pathEditMode="fixed" rAng="0" ptsTypes="">
                                      <p:cBhvr>
                                        <p:cTn id="276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75"/>
                                            </p:cond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7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" pathEditMode="fixed" rAng="0" ptsTypes="">
                                      <p:cBhvr>
                                        <p:cTn id="278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77"/>
                                            </p:cond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8"/>
                  </p:tgtEl>
                </p:cond>
              </p:nextCondLst>
            </p:seq>
          </p:childTnLst>
        </p:cTn>
      </p:par>
    </p:tnLst>
    <p:bldLst>
      <p:bldP spid="88" grpId="0" bldLvl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</Words>
  <Application>Microsoft Office PowerPoint</Application>
  <PresentationFormat>Широкоэкранный</PresentationFormat>
  <Paragraphs>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Шутова Яна</dc:creator>
  <cp:lastModifiedBy>Шутова Яна</cp:lastModifiedBy>
  <cp:revision>1</cp:revision>
  <dcterms:created xsi:type="dcterms:W3CDTF">2025-04-11T08:31:05Z</dcterms:created>
  <dcterms:modified xsi:type="dcterms:W3CDTF">2025-04-11T08:32:14Z</dcterms:modified>
</cp:coreProperties>
</file>