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7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openxmlformats.org/officeDocument/2006/relationships/image" Target="../media/image21.png"/><Relationship Id="rId38" Type="http://schemas.openxmlformats.org/officeDocument/2006/relationships/image" Target="../media/image26.jpe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8.wdp"/><Relationship Id="rId32" Type="http://schemas.openxmlformats.org/officeDocument/2006/relationships/image" Target="../media/image20.png"/><Relationship Id="rId37" Type="http://schemas.openxmlformats.org/officeDocument/2006/relationships/image" Target="../media/image25.jpe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4.jpe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31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4.png"/><Relationship Id="rId27" Type="http://schemas.microsoft.com/office/2007/relationships/hdphoto" Target="../media/hdphoto9.wdp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60" y="3211830"/>
            <a:ext cx="3471545" cy="3471545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9B75BDE-7068-4F28-BBEF-24DF2FCA1973}"/>
</file>

<file path=customXml/itemProps2.xml><?xml version="1.0" encoding="utf-8"?>
<ds:datastoreItem xmlns:ds="http://schemas.openxmlformats.org/officeDocument/2006/customXml" ds:itemID="{57DC438F-26B0-407B-A097-1270905FE7BE}"/>
</file>

<file path=customXml/itemProps3.xml><?xml version="1.0" encoding="utf-8"?>
<ds:datastoreItem xmlns:ds="http://schemas.openxmlformats.org/officeDocument/2006/customXml" ds:itemID="{868D020F-F302-457B-BDBF-3AEBEE277A5A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