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6B4BA81-C1C1-5DFD-1F9C-A0B07986E1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8" y="2810622"/>
            <a:ext cx="3708711" cy="3708711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