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Дитяча творчість, малюнок, Мультфільм, ілюстрація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10" r="-47210"/>
          <a:stretch>
            <a:fillRect/>
          </a:stretch>
        </p:blipFill>
        <p:spPr>
          <a:xfrm>
            <a:off x="3945239" y="2123646"/>
            <a:ext cx="4191949" cy="4193691"/>
          </a:xfrm>
          <a:prstGeom prst="rect">
            <a:avLst/>
          </a:prstGeom>
        </p:spPr>
      </p:pic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