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 varScale="1">
        <p:scale>
          <a:sx n="64" d="100"/>
          <a:sy n="64" d="100"/>
        </p:scale>
        <p:origin x="72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microsoft.com/office/2007/relationships/hdphoto" Target="../media/hdphoto1.wdp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ейзаж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21B691FD-38CE-AFB8-B36D-181075FC85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Персонаж">
            <a:extLst>
              <a:ext uri="{FF2B5EF4-FFF2-40B4-BE49-F238E27FC236}">
                <a16:creationId xmlns:a16="http://schemas.microsoft.com/office/drawing/2014/main" id="{1F502E9A-79B6-3E7C-1FD3-EF6834BEB5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787" y="1677511"/>
            <a:ext cx="2778824" cy="2778824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0E512F42-CC1F-B82F-C64D-715ED39309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130559" y="168302"/>
            <a:ext cx="956176" cy="943119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2146C60-0E1C-4AFE-070E-CE333C1266AD}"/>
              </a:ext>
            </a:extLst>
          </p:cNvPr>
          <p:cNvSpPr/>
          <p:nvPr/>
        </p:nvSpPr>
        <p:spPr>
          <a:xfrm>
            <a:off x="2177993" y="537044"/>
            <a:ext cx="5324438" cy="3919291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0" name="Рисунок 9" descr="Изображение выглядит как катание на сноуборде, обувь, кататься на лыжах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FB514EB9-18B4-6D98-1B67-BA5E1EA0FB4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703" y="2567177"/>
            <a:ext cx="1337509" cy="133750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картина, Детское искусство, искусство, творческий подход&#10;&#10;Автоматически созданное описание">
            <a:extLst>
              <a:ext uri="{FF2B5EF4-FFF2-40B4-BE49-F238E27FC236}">
                <a16:creationId xmlns:a16="http://schemas.microsoft.com/office/drawing/2014/main" id="{538FBF47-38C8-512F-C919-3997F401CE49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618" y="855608"/>
            <a:ext cx="954887" cy="954887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зарисовка, рисунок, дизайн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7B3E4ED4-AA71-B8BF-AC1B-8B3D041DD540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581" y="675729"/>
            <a:ext cx="1370514" cy="1370514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сердце, розовый, зарисовка, День святого Валентина&#10;&#10;Автоматически созданное описание">
            <a:extLst>
              <a:ext uri="{FF2B5EF4-FFF2-40B4-BE49-F238E27FC236}">
                <a16:creationId xmlns:a16="http://schemas.microsoft.com/office/drawing/2014/main" id="{FE031497-7E18-0D54-DEB9-281207AC3432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340" y="726508"/>
            <a:ext cx="1263691" cy="1263691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ебель, скамейка&#10;&#10;Автоматически созданное описание">
            <a:extLst>
              <a:ext uri="{FF2B5EF4-FFF2-40B4-BE49-F238E27FC236}">
                <a16:creationId xmlns:a16="http://schemas.microsoft.com/office/drawing/2014/main" id="{00F9009B-E05C-A910-5E6C-6FAB8B1E76D1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907" y="588848"/>
            <a:ext cx="1568281" cy="1568281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зарисовка, искусство, рисун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129D98F-91D3-7E35-B0F9-CFB1D4DF5978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194" y="2480110"/>
            <a:ext cx="1403584" cy="1403584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мультфильм, искусство, рисунок, творческий подход&#10;&#10;Автоматически созданное описание">
            <a:extLst>
              <a:ext uri="{FF2B5EF4-FFF2-40B4-BE49-F238E27FC236}">
                <a16:creationId xmlns:a16="http://schemas.microsoft.com/office/drawing/2014/main" id="{E5582082-55A0-42A7-854F-69B9F96910AB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621" y="2705223"/>
            <a:ext cx="1061416" cy="1061416"/>
          </a:xfrm>
          <a:prstGeom prst="rect">
            <a:avLst/>
          </a:prstGeom>
        </p:spPr>
      </p:pic>
      <p:pic>
        <p:nvPicPr>
          <p:cNvPr id="44" name="Рисунок 43" descr="Флажок со сплошной заливкой">
            <a:extLst>
              <a:ext uri="{FF2B5EF4-FFF2-40B4-BE49-F238E27FC236}">
                <a16:creationId xmlns:a16="http://schemas.microsoft.com/office/drawing/2014/main" id="{A58D9145-D92C-72D8-2BF1-A708EB746B4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598740" y="1977112"/>
            <a:ext cx="435818" cy="4358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6" name="Рисунок 45" descr="Флажок со сплошной заливкой">
            <a:extLst>
              <a:ext uri="{FF2B5EF4-FFF2-40B4-BE49-F238E27FC236}">
                <a16:creationId xmlns:a16="http://schemas.microsoft.com/office/drawing/2014/main" id="{11457109-12CB-CEB3-2AFB-606224C3AFF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953550" y="1963930"/>
            <a:ext cx="435818" cy="4358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7" name="Рисунок 46" descr="Флажок со сплошной заливкой">
            <a:extLst>
              <a:ext uri="{FF2B5EF4-FFF2-40B4-BE49-F238E27FC236}">
                <a16:creationId xmlns:a16="http://schemas.microsoft.com/office/drawing/2014/main" id="{14CE766D-0ED9-0ED1-5C81-C38214E95F9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419680" y="1990199"/>
            <a:ext cx="435818" cy="4358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3" name="Рисунок 72" descr="Флажок со сплошной заливкой">
            <a:extLst>
              <a:ext uri="{FF2B5EF4-FFF2-40B4-BE49-F238E27FC236}">
                <a16:creationId xmlns:a16="http://schemas.microsoft.com/office/drawing/2014/main" id="{6378DB2C-5440-2F5E-C2C0-EB515BC2500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654156" y="1990199"/>
            <a:ext cx="435818" cy="4358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5" name="Рисунок 74" descr="Флажок со сплошной заливкой">
            <a:extLst>
              <a:ext uri="{FF2B5EF4-FFF2-40B4-BE49-F238E27FC236}">
                <a16:creationId xmlns:a16="http://schemas.microsoft.com/office/drawing/2014/main" id="{2ABD7B66-684C-A26D-AD56-2FC6795A0D7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701140" y="3778386"/>
            <a:ext cx="435818" cy="4358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7" name="Рисунок 76" descr="Флажок со сплошной заливкой">
            <a:extLst>
              <a:ext uri="{FF2B5EF4-FFF2-40B4-BE49-F238E27FC236}">
                <a16:creationId xmlns:a16="http://schemas.microsoft.com/office/drawing/2014/main" id="{0A8F955C-456A-8D31-1AB3-5A8496D8517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999226" y="3755579"/>
            <a:ext cx="435818" cy="4358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8" name="Рисунок 77" descr="Флажок со сплошной заливкой">
            <a:extLst>
              <a:ext uri="{FF2B5EF4-FFF2-40B4-BE49-F238E27FC236}">
                <a16:creationId xmlns:a16="http://schemas.microsoft.com/office/drawing/2014/main" id="{8151D5E4-D301-A557-7A23-09BFA4663F8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328198" y="3782572"/>
            <a:ext cx="435818" cy="4358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9" name="Рисунок 78" descr="Флажок со сплошной заливкой">
            <a:extLst>
              <a:ext uri="{FF2B5EF4-FFF2-40B4-BE49-F238E27FC236}">
                <a16:creationId xmlns:a16="http://schemas.microsoft.com/office/drawing/2014/main" id="{94CDBE76-1D0B-5B3A-4B3B-67B5C4F18E2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654156" y="3789662"/>
            <a:ext cx="435818" cy="4358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3" name="Прямоугольник: скругленные углы 82">
            <a:extLst>
              <a:ext uri="{FF2B5EF4-FFF2-40B4-BE49-F238E27FC236}">
                <a16:creationId xmlns:a16="http://schemas.microsoft.com/office/drawing/2014/main" id="{8B5542C6-5131-4B70-9916-DAE4049E85CE}"/>
              </a:ext>
            </a:extLst>
          </p:cNvPr>
          <p:cNvSpPr/>
          <p:nvPr/>
        </p:nvSpPr>
        <p:spPr>
          <a:xfrm>
            <a:off x="660315" y="4851330"/>
            <a:ext cx="1972543" cy="615862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latin typeface="Arial Black" panose="020B0A04020102020204" pitchFamily="34" charset="0"/>
              </a:rPr>
              <a:t>СЛАДКАЯ</a:t>
            </a:r>
          </a:p>
          <a:p>
            <a:pPr algn="ctr"/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latin typeface="Arial Black" panose="020B0A04020102020204" pitchFamily="34" charset="0"/>
              </a:rPr>
              <a:t>(ВАТА)</a:t>
            </a:r>
            <a:endParaRPr lang="ru-UA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84" name="Прямоугольник: скругленные углы 83">
            <a:extLst>
              <a:ext uri="{FF2B5EF4-FFF2-40B4-BE49-F238E27FC236}">
                <a16:creationId xmlns:a16="http://schemas.microsoft.com/office/drawing/2014/main" id="{FEB84193-44D6-0776-D864-C16836C12D64}"/>
              </a:ext>
            </a:extLst>
          </p:cNvPr>
          <p:cNvSpPr/>
          <p:nvPr/>
        </p:nvSpPr>
        <p:spPr>
          <a:xfrm>
            <a:off x="660315" y="5611172"/>
            <a:ext cx="1972543" cy="615862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СПЕЛАЯ</a:t>
            </a:r>
          </a:p>
          <a:p>
            <a:pPr algn="ctr"/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(СЛИВА)</a:t>
            </a:r>
            <a:endParaRPr lang="ru-UA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85" name="Прямоугольник: скругленные углы 84">
            <a:extLst>
              <a:ext uri="{FF2B5EF4-FFF2-40B4-BE49-F238E27FC236}">
                <a16:creationId xmlns:a16="http://schemas.microsoft.com/office/drawing/2014/main" id="{D9C19BD2-15C3-80BC-1ED1-D4762A4ADF05}"/>
              </a:ext>
            </a:extLst>
          </p:cNvPr>
          <p:cNvSpPr/>
          <p:nvPr/>
        </p:nvSpPr>
        <p:spPr>
          <a:xfrm>
            <a:off x="4911945" y="4847428"/>
            <a:ext cx="1972543" cy="615862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КОЛОТЫЕ</a:t>
            </a:r>
          </a:p>
          <a:p>
            <a:pPr algn="ctr"/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(ДРОВА)</a:t>
            </a:r>
            <a:endParaRPr lang="ru-UA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86" name="Прямоугольник: скругленные углы 85">
            <a:extLst>
              <a:ext uri="{FF2B5EF4-FFF2-40B4-BE49-F238E27FC236}">
                <a16:creationId xmlns:a16="http://schemas.microsoft.com/office/drawing/2014/main" id="{7FB31296-2460-F4F7-A5F3-36333CF3700B}"/>
              </a:ext>
            </a:extLst>
          </p:cNvPr>
          <p:cNvSpPr/>
          <p:nvPr/>
        </p:nvSpPr>
        <p:spPr>
          <a:xfrm>
            <a:off x="4911945" y="5607270"/>
            <a:ext cx="1972543" cy="615862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ВЕСЁЛЫЙ</a:t>
            </a:r>
          </a:p>
          <a:p>
            <a:pPr algn="ctr"/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(ЛЫЖНИК)</a:t>
            </a:r>
            <a:endParaRPr lang="ru-UA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88" name="Прямоугольник: скругленные углы 87">
            <a:extLst>
              <a:ext uri="{FF2B5EF4-FFF2-40B4-BE49-F238E27FC236}">
                <a16:creationId xmlns:a16="http://schemas.microsoft.com/office/drawing/2014/main" id="{29786E72-C9BE-823F-945A-220D4D673077}"/>
              </a:ext>
            </a:extLst>
          </p:cNvPr>
          <p:cNvSpPr/>
          <p:nvPr/>
        </p:nvSpPr>
        <p:spPr>
          <a:xfrm>
            <a:off x="2795936" y="4851330"/>
            <a:ext cx="1972543" cy="615862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ВЫСОКАЯ</a:t>
            </a:r>
          </a:p>
          <a:p>
            <a:pPr algn="ctr"/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(СКАЛА)</a:t>
            </a:r>
            <a:endParaRPr lang="ru-UA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0" name="Прямоугольник: скругленные углы 89">
            <a:extLst>
              <a:ext uri="{FF2B5EF4-FFF2-40B4-BE49-F238E27FC236}">
                <a16:creationId xmlns:a16="http://schemas.microsoft.com/office/drawing/2014/main" id="{BE7AE826-2257-3F12-B9E2-B373521392DA}"/>
              </a:ext>
            </a:extLst>
          </p:cNvPr>
          <p:cNvSpPr/>
          <p:nvPr/>
        </p:nvSpPr>
        <p:spPr>
          <a:xfrm>
            <a:off x="2795936" y="5611172"/>
            <a:ext cx="1972543" cy="615862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ВОЛШЕБНЫЙ</a:t>
            </a:r>
          </a:p>
          <a:p>
            <a:pPr algn="ctr"/>
            <a:r>
              <a:rPr lang="ru-RU" sz="1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(КОЛПАК)</a:t>
            </a:r>
            <a:endParaRPr lang="ru-UA" sz="1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91" name="Прямоугольник: скругленные углы 90">
            <a:extLst>
              <a:ext uri="{FF2B5EF4-FFF2-40B4-BE49-F238E27FC236}">
                <a16:creationId xmlns:a16="http://schemas.microsoft.com/office/drawing/2014/main" id="{8622BF13-1468-EEB3-F1F6-9F57398F0E37}"/>
              </a:ext>
            </a:extLst>
          </p:cNvPr>
          <p:cNvSpPr/>
          <p:nvPr/>
        </p:nvSpPr>
        <p:spPr>
          <a:xfrm>
            <a:off x="7047566" y="4847428"/>
            <a:ext cx="2241352" cy="615862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СВЕТЛАЯ</a:t>
            </a:r>
          </a:p>
          <a:p>
            <a:pPr algn="ctr"/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(ГОЛОВА)</a:t>
            </a:r>
            <a:endParaRPr lang="ru-UA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92" name="Прямоугольник: скругленные углы 91">
            <a:extLst>
              <a:ext uri="{FF2B5EF4-FFF2-40B4-BE49-F238E27FC236}">
                <a16:creationId xmlns:a16="http://schemas.microsoft.com/office/drawing/2014/main" id="{142D5B91-6C2D-8BBF-A523-C46A01ECABBC}"/>
              </a:ext>
            </a:extLst>
          </p:cNvPr>
          <p:cNvSpPr/>
          <p:nvPr/>
        </p:nvSpPr>
        <p:spPr>
          <a:xfrm>
            <a:off x="7047566" y="5607270"/>
            <a:ext cx="2241352" cy="615862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РАЗНОЦВЕТНАЯ</a:t>
            </a:r>
          </a:p>
          <a:p>
            <a:pPr algn="ctr"/>
            <a:r>
              <a:rPr lang="ru-RU" sz="1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(</a:t>
            </a:r>
            <a:r>
              <a:rPr lang="ru-RU" sz="1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ЛАВКА</a:t>
            </a:r>
            <a:r>
              <a:rPr lang="ru-RU" sz="1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)</a:t>
            </a:r>
            <a:endParaRPr lang="ru-UA" sz="1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936" y="-12740"/>
            <a:ext cx="4888153" cy="4975441"/>
          </a:xfrm>
          <a:prstGeom prst="rect">
            <a:avLst/>
          </a:prstGeom>
        </p:spPr>
      </p:pic>
      <p:pic>
        <p:nvPicPr>
          <p:cNvPr id="7" name="Рисунок 6" descr="Изображение выглядит как зарисовка, рисунок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8C6B188-2CB2-CA09-C0EF-DD2AA4AE1E66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>
                        <a14:foregroundMark x1="36523" y1="52637" x2="37305" y2="61426"/>
                        <a14:foregroundMark x1="44629" y1="53906" x2="39746" y2="66992"/>
                        <a14:foregroundMark x1="39746" y1="66992" x2="39844" y2="66992"/>
                        <a14:foregroundMark x1="60742" y1="52930" x2="62207" y2="69238"/>
                        <a14:foregroundMark x1="65430" y1="49121" x2="65527" y2="67480"/>
                        <a14:foregroundMark x1="69629" y1="53516" x2="59375" y2="61230"/>
                        <a14:foregroundMark x1="62305" y1="50781" x2="54297" y2="60938"/>
                        <a14:foregroundMark x1="70996" y1="54297" x2="59473" y2="63574"/>
                        <a14:foregroundMark x1="63184" y1="52930" x2="59180" y2="690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191" y="2480110"/>
            <a:ext cx="1374578" cy="137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0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6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8" grpId="0" animBg="1"/>
      <p:bldP spid="88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32</Words>
  <Application>Microsoft Office PowerPoint</Application>
  <PresentationFormat>Широкоэкранный</PresentationFormat>
  <Paragraphs>16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Марианна</cp:lastModifiedBy>
  <cp:revision>16</cp:revision>
  <dcterms:created xsi:type="dcterms:W3CDTF">2024-07-21T13:02:50Z</dcterms:created>
  <dcterms:modified xsi:type="dcterms:W3CDTF">2024-08-08T10:58:02Z</dcterms:modified>
</cp:coreProperties>
</file>