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93" y="2535836"/>
            <a:ext cx="1552829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29910"/>
            <a:ext cx="1809970" cy="1809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4" y="600740"/>
            <a:ext cx="1918641" cy="19186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96794" y="475643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15163" y="35337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8512" y="33375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4614" y="36027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10184" y="2208688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33092" y="3883646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07246" y="3876112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0194" y="3924960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2545" y="3980585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22" y="228796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38385" y="225880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4380" y="218200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40286" y="1020250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03C-F9BC-45E4-A87A-8E920014E820}"/>
</file>

<file path=customXml/itemProps2.xml><?xml version="1.0" encoding="utf-8"?>
<ds:datastoreItem xmlns:ds="http://schemas.openxmlformats.org/officeDocument/2006/customXml" ds:itemID="{8B44B219-7DAA-4CF0-AA5A-F2AEE38B486E}"/>
</file>

<file path=customXml/itemProps3.xml><?xml version="1.0" encoding="utf-8"?>
<ds:datastoreItem xmlns:ds="http://schemas.openxmlformats.org/officeDocument/2006/customXml" ds:itemID="{FD34C9D0-C978-4E00-A456-2466012EDD8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