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1C9B7B-FAF1-4407-915C-F5EBCF612F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1AA45FA-DD56-4A82-AF8A-7445C947CE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10B769-BBA3-4661-9611-A6590DEA8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662-3CAA-494E-B07F-6C08725843B4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F33CA8-0288-489F-89C3-080BBE332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7696A8-3B34-463E-BADA-A0657334E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C1D0-6A51-4BAE-8513-653C31803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306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54416A-AEED-48B4-A8BB-9896C8B9B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00C747D-709E-48D0-9951-AE99C2AD19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32B7DE-0791-4EE3-942C-9EDFD34E0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662-3CAA-494E-B07F-6C08725843B4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3889A9-C0FA-47A8-8E46-D4049F79F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213A1D-085D-440E-AD53-53C7D2981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C1D0-6A51-4BAE-8513-653C31803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322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E5240B3-4624-462C-A80A-AEB301625F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BB62861-CF14-49B0-98A3-DBE31F7619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D197B6-6B6C-44A6-8FC2-FEDA4DD60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662-3CAA-494E-B07F-6C08725843B4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77D93A-023A-420D-B728-1EC1D3FA2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D663EB-951A-4C73-A4CA-6D2378BD4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C1D0-6A51-4BAE-8513-653C31803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780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78F4FA-90B1-4FFB-BC8F-89EAE7B10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0EE955-A076-45A9-9C74-E4F07D947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170831-A846-4D2D-A7C6-264B9DF64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662-3CAA-494E-B07F-6C08725843B4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48B761-B903-43E6-AB8F-3D32206A7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FC2B65-B66B-4D4C-B306-6D29FCC01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C1D0-6A51-4BAE-8513-653C31803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979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F6FA60-329D-4EB0-85CF-681C0AA36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7C3769-E2DB-4E94-8E7F-479CCC4990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3492F7-8083-4A1A-96D2-FB6D342CD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662-3CAA-494E-B07F-6C08725843B4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F43287-3EDE-4814-A8F1-BFE420EC9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2C66AB-4F8E-4D03-820B-A9D41BCFD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C1D0-6A51-4BAE-8513-653C31803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06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617C35-97A8-4A72-937B-9779032B3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16D48E-8C81-411A-A0B7-1D8D0C6D46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497558D-9E51-458A-A39C-19E0EBBD04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07B0F04-781A-4021-B684-350DC06F2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662-3CAA-494E-B07F-6C08725843B4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84FCF7-50D2-4225-9BAB-8458482A1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FEE32F-7717-47F8-AB4B-940B93F5A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C1D0-6A51-4BAE-8513-653C31803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148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8DE4A7-89B5-4B36-8D58-FA7903615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B069E5-5129-4AA7-BD46-E7A4481FC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0EEE72C-6A06-407F-868F-0663726077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BCCA52E-8D82-42E6-819C-CBFB918BD8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40E43D-C08F-4E52-97DF-7A957296BA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FB171F3-9285-4D1B-AAF4-382F08281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662-3CAA-494E-B07F-6C08725843B4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A9AE21B-FFF0-4F5E-A22A-F485DD6EA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590CD75-E91E-446C-9BC2-8F9BBC59F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C1D0-6A51-4BAE-8513-653C31803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357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DB57F2-8399-4EB8-8D56-BF2E89DEA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706D811-C9E7-44A8-839F-DA5B7E4B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662-3CAA-494E-B07F-6C08725843B4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B04E5D3-2D2E-48DA-8A2E-2F8405942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7FF7734-A548-4BC2-AF7D-1FAEABE4C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C1D0-6A51-4BAE-8513-653C31803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159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D03B912-7D21-48E6-8B58-F38A36266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662-3CAA-494E-B07F-6C08725843B4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792F0AF-CD1E-4034-8AA5-6C8E4F448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7F9A99-948D-4131-9CB9-18E144311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C1D0-6A51-4BAE-8513-653C31803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112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5A29F7-CD83-4EA8-8CA9-E1AB66003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7A9B1B-C16F-4387-BD15-C3AE4000E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78764A-655E-40B3-BCEF-E83F27686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358890-3B90-4B33-8B44-57B999036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662-3CAA-494E-B07F-6C08725843B4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4C63EB7-865D-4E34-B749-50EC952C8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33A1F5-06BC-4F95-8BDB-F3C1501BC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C1D0-6A51-4BAE-8513-653C31803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767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541297-6F45-4C3D-803D-D96EA16B8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FAF7843-DFEE-432C-812D-E279BE5211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4881DF5-7DF7-42D6-BC40-3430934B8C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991511-2C3C-48E1-A208-F0DA4933E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662-3CAA-494E-B07F-6C08725843B4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151594-5237-4E2A-8468-5190AEF42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19F87F-AB69-46CB-9443-CB5BD2246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C1D0-6A51-4BAE-8513-653C31803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468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96CB03-DDF5-4D03-A769-78314FF7A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FED035-906D-427B-98CB-7B9017B83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053273-2314-46E3-B67B-89286FE4D3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A0662-3CAA-494E-B07F-6C08725843B4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66F8C2-EEC4-4347-8F08-00E2E7EA6D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687091-925B-4342-AE37-0126D5CF87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FC1D0-6A51-4BAE-8513-653C31803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655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2E904D7-EC98-4C87-B9F4-310E6C923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7086" y="0"/>
            <a:ext cx="12279086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3BE940-C6D9-4785-8752-B5E748D903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10" y="2847306"/>
            <a:ext cx="3531088" cy="3531088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3BA8CEF7-F56E-4F54-8597-12A8F43A7199}"/>
              </a:ext>
            </a:extLst>
          </p:cNvPr>
          <p:cNvSpPr/>
          <p:nvPr/>
        </p:nvSpPr>
        <p:spPr>
          <a:xfrm>
            <a:off x="4217420" y="1145632"/>
            <a:ext cx="6496050" cy="4219575"/>
          </a:xfrm>
          <a:prstGeom prst="roundRect">
            <a:avLst/>
          </a:prstGeom>
          <a:solidFill>
            <a:schemeClr val="bg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08364D-CB2E-42A4-B12E-AAA829DCA0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202" y="1385373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C13E0E4-A919-4AF6-B555-B54A6FB56A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2178" y="2737538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CA20370-FFEF-4CCE-A85C-935B1DA02F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6463">
            <a:off x="8977195" y="4120018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9107A33-459D-4E52-A23C-FD72881097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023">
            <a:off x="9085379" y="1385373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86E622B-1926-4BA3-BE9A-1F8563BBDD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52760">
            <a:off x="4695898" y="4075841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45BEA36-1B99-4EF7-8217-DC7EC50BFC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52958" y="2718898"/>
            <a:ext cx="1162394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67F89CD-4200-42EF-B9DF-5F4B71F650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364" y="2718898"/>
            <a:ext cx="1302850" cy="121021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6531DF9-CBD9-4AEE-969D-0E76F003EDE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734629" y="4093185"/>
            <a:ext cx="1188000" cy="1188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057A647-1975-452A-8652-357AF057CD9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6638" y="1425521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2" name="Пузырек для мыслей: облако 1">
            <a:extLst>
              <a:ext uri="{FF2B5EF4-FFF2-40B4-BE49-F238E27FC236}">
                <a16:creationId xmlns:a16="http://schemas.microsoft.com/office/drawing/2014/main" id="{B74250F9-BC2B-4C90-901B-1C16A144FE89}"/>
              </a:ext>
            </a:extLst>
          </p:cNvPr>
          <p:cNvSpPr/>
          <p:nvPr/>
        </p:nvSpPr>
        <p:spPr>
          <a:xfrm>
            <a:off x="1397223" y="828675"/>
            <a:ext cx="2628033" cy="1628775"/>
          </a:xfrm>
          <a:prstGeom prst="cloudCallout">
            <a:avLst>
              <a:gd name="adj1" fmla="val -27497"/>
              <a:gd name="adj2" fmla="val 84650"/>
            </a:avLst>
          </a:prstGeom>
          <a:solidFill>
            <a:schemeClr val="bg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BA15C95-1B6A-41C0-8B33-47BB9DEBD1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7249" y="996952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5CBCF6B-7233-456C-97A8-C40CBB3B01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654" y="1036540"/>
            <a:ext cx="1302850" cy="121021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E794909-AEEF-4712-8805-7FB4F94224A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0446" y="1022758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DE6A2B2-930B-492B-9D59-293694DB36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6463">
            <a:off x="2146221" y="1062060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DC56DA8-EC93-4A7E-8C2B-534AC570E5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972" y="1014874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9E6B128-B0CC-46A6-AE97-94F47A4F0F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9236" y="1014874"/>
            <a:ext cx="1162394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BAF72E49-5CA6-4D37-8041-748C19BCE2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023">
            <a:off x="2197249" y="1062060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B074436B-CBCE-40E2-9C5A-DB78DC56A7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52760">
            <a:off x="2210811" y="996952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F248FE6C-0232-48ED-BC9A-A9023D342B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197249" y="1058534"/>
            <a:ext cx="1152000" cy="1152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B7EC0D4-B13F-460A-B084-94ED1F837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51079" y="5513887"/>
            <a:ext cx="1555099" cy="1345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9DFB458D-C752-4304-B4C1-EB86C6A97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92940" y="946029"/>
            <a:ext cx="1294381" cy="13246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020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</cp:revision>
  <dcterms:created xsi:type="dcterms:W3CDTF">2024-11-15T13:06:41Z</dcterms:created>
  <dcterms:modified xsi:type="dcterms:W3CDTF">2024-11-16T18:36:07Z</dcterms:modified>
</cp:coreProperties>
</file>