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96"/>
      </p:cViewPr>
      <p:guideLst>
        <p:guide orient="horz" pos="2140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82A5-4FC2-46FC-ACBC-3B028600D7F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" y="-5657"/>
            <a:ext cx="12192000" cy="6922655"/>
          </a:xfrm>
          <a:prstGeom prst="rect">
            <a:avLst/>
          </a:prstGeom>
        </p:spPr>
      </p:pic>
      <p:pic>
        <p:nvPicPr>
          <p:cNvPr id="7" name="Picture 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118110" y="2293620"/>
            <a:ext cx="4062730" cy="4062730"/>
          </a:xfrm>
          <a:prstGeom prst="rect">
            <a:avLst/>
          </a:prstGeom>
        </p:spPr>
      </p:pic>
      <p:pic>
        <p:nvPicPr>
          <p:cNvPr id="4" name="Picture 3" descr="Govorika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655" y="2071370"/>
            <a:ext cx="3996690" cy="39966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04" y="737600"/>
            <a:ext cx="3398594" cy="34770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02" y="956353"/>
            <a:ext cx="3037038" cy="30578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76" y="738857"/>
            <a:ext cx="3152472" cy="31524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44" y="903574"/>
            <a:ext cx="4989117" cy="49891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02" y="811722"/>
            <a:ext cx="2977549" cy="29775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01" y="1024792"/>
            <a:ext cx="3334687" cy="334813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73" y="637671"/>
            <a:ext cx="3789391" cy="38302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79" y="584471"/>
            <a:ext cx="3331932" cy="42839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97" y="658386"/>
            <a:ext cx="3964681" cy="4034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12" y="412778"/>
            <a:ext cx="3830247" cy="383024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32"/>
          <a:stretch>
            <a:fillRect/>
          </a:stretch>
        </p:blipFill>
        <p:spPr>
          <a:xfrm>
            <a:off x="478846" y="5125176"/>
            <a:ext cx="2911648" cy="17707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773">
            <a:off x="1093573" y="4480675"/>
            <a:ext cx="1717395" cy="174760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5253">
            <a:off x="1878935" y="4478803"/>
            <a:ext cx="1709596" cy="174908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53" y="4638968"/>
            <a:ext cx="1698942" cy="171725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5" y="4733015"/>
            <a:ext cx="1334959" cy="133495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32"/>
          <a:stretch>
            <a:fillRect/>
          </a:stretch>
        </p:blipFill>
        <p:spPr>
          <a:xfrm>
            <a:off x="7993145" y="5146235"/>
            <a:ext cx="2911648" cy="177076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6818">
            <a:off x="9106306" y="3867338"/>
            <a:ext cx="1493844" cy="19206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182">
            <a:off x="8070358" y="4799381"/>
            <a:ext cx="1413384" cy="141338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363" y="4157190"/>
            <a:ext cx="1717259" cy="171725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08" y="4673576"/>
            <a:ext cx="1639813" cy="164642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6543">
            <a:off x="9358690" y="4644369"/>
            <a:ext cx="1602191" cy="161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8308DC-89C3-49E1-B630-B9E33F086FCD}"/>
</file>

<file path=customXml/itemProps2.xml><?xml version="1.0" encoding="utf-8"?>
<ds:datastoreItem xmlns:ds="http://schemas.openxmlformats.org/officeDocument/2006/customXml" ds:itemID="{052D4830-564C-4836-ACBB-F0AEE6F075C1}"/>
</file>

<file path=customXml/itemProps3.xml><?xml version="1.0" encoding="utf-8"?>
<ds:datastoreItem xmlns:ds="http://schemas.openxmlformats.org/officeDocument/2006/customXml" ds:itemID="{18474C23-F549-4647-A7D3-99B6FBE09D6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4</cp:revision>
  <dcterms:created xsi:type="dcterms:W3CDTF">2024-04-23T14:54:00Z</dcterms:created>
  <dcterms:modified xsi:type="dcterms:W3CDTF">2024-12-24T16:44:32Z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BEC4C128023A42DC9D19657A80AEA125_12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