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3C07834A-A6E5-BC22-E25B-1BC05A5A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2" y="3165499"/>
            <a:ext cx="3533775" cy="35337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