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E45BB8-EB02-DBDF-3747-71093C41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/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3029" y="4025246"/>
            <a:ext cx="2379882" cy="23798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2" y="1387687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/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>
            <a:extLst>
              <a:ext uri="{FF2B5EF4-FFF2-40B4-BE49-F238E27FC236}">
                <a16:creationId xmlns:a16="http://schemas.microsoft.com/office/drawing/2014/main" id="{3D9AE1DD-A099-53B1-E180-1818C8B7B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/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>
            <a:extLst>
              <a:ext uri="{FF2B5EF4-FFF2-40B4-BE49-F238E27FC236}">
                <a16:creationId xmlns:a16="http://schemas.microsoft.com/office/drawing/2014/main" id="{6E732B93-85A8-DDA3-8662-505E2AF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>
            <a:extLst>
              <a:ext uri="{FF2B5EF4-FFF2-40B4-BE49-F238E27FC236}">
                <a16:creationId xmlns:a16="http://schemas.microsoft.com/office/drawing/2014/main" id="{59EF23AF-E406-0022-8D69-24257548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44D0C2C2-2451-9BF1-C732-AC86772394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14" y="3451454"/>
            <a:ext cx="1130730" cy="11475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, мультфильм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92C2551-9D6E-C410-5962-228C36AE04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06" y="4593355"/>
            <a:ext cx="1487658" cy="117209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7A1F2-0469-C2CA-7DA4-CEAC8F733A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3" y="4704927"/>
            <a:ext cx="1345374" cy="13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29609 -0.128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8646 0.062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F303B7-6D3A-4571-8B1E-288B44915B3F}"/>
</file>

<file path=customXml/itemProps2.xml><?xml version="1.0" encoding="utf-8"?>
<ds:datastoreItem xmlns:ds="http://schemas.openxmlformats.org/officeDocument/2006/customXml" ds:itemID="{0054348A-11E3-4B13-8BFE-FE559A162446}"/>
</file>

<file path=customXml/itemProps3.xml><?xml version="1.0" encoding="utf-8"?>
<ds:datastoreItem xmlns:ds="http://schemas.openxmlformats.org/officeDocument/2006/customXml" ds:itemID="{2F486EB1-23BA-4992-B033-C442CF365E39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36</cp:revision>
  <dcterms:created xsi:type="dcterms:W3CDTF">2024-08-13T18:15:50Z</dcterms:created>
  <dcterms:modified xsi:type="dcterms:W3CDTF">2024-12-11T22:22:03Z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