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ЭС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6154" y="4763821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ПУ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03062" y="4554018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84083" y="602525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591" y="4691240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37" y="4679795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8937" y="1935074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45834" y="4657148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574" y="467129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96904" y="456153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3621" y="4753548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107" y="2198513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151" y="1970400"/>
            <a:ext cx="1615664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88129" y="472099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93126" y="454455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0905" y="4671201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65337" y="4649241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27063" y="4730747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0641" y="4554019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03198" y="5840892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0514" y="46883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4398" y="4684697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НЫ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526" y="2051709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42852" y="4730461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6" y="454831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80541" y="4685535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45835" y="4644985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872" y="1866314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56841" y="4761043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89832" y="4516612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9750" y="4691239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РУ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6221" y="4644985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060" y="2131783"/>
            <a:ext cx="2344664" cy="23385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17F5A0-A025-44E6-9A89-C56733347E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36" y="3015469"/>
            <a:ext cx="3201606" cy="3201606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8306" y="5878434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4942" y="1791852"/>
            <a:ext cx="2799222" cy="27992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31DF65-7717-4845-AC43-6F165630A424}"/>
</file>

<file path=customXml/itemProps2.xml><?xml version="1.0" encoding="utf-8"?>
<ds:datastoreItem xmlns:ds="http://schemas.openxmlformats.org/officeDocument/2006/customXml" ds:itemID="{E9F61EF5-4CFA-4C00-84B0-11AE78AD3A0E}"/>
</file>

<file path=customXml/itemProps3.xml><?xml version="1.0" encoding="utf-8"?>
<ds:datastoreItem xmlns:ds="http://schemas.openxmlformats.org/officeDocument/2006/customXml" ds:itemID="{01128C60-0864-409D-9817-FD0EEB2F874C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27</cp:revision>
  <dcterms:created xsi:type="dcterms:W3CDTF">2024-11-29T17:58:30Z</dcterms:created>
  <dcterms:modified xsi:type="dcterms:W3CDTF">2024-12-22T21:08:51Z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