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05" y="2945130"/>
            <a:ext cx="3169920" cy="3169920"/>
          </a:xfrm>
          <a:prstGeom prst="rect">
            <a:avLst/>
          </a:prstGeom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9426" y="-52668"/>
            <a:ext cx="812262" cy="75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27BA71-0839-4045-8D92-190432994DBB}"/>
</file>

<file path=customXml/itemProps2.xml><?xml version="1.0" encoding="utf-8"?>
<ds:datastoreItem xmlns:ds="http://schemas.openxmlformats.org/officeDocument/2006/customXml" ds:itemID="{7A9A73DB-2D96-4087-8CC7-32671A5DB39E}"/>
</file>

<file path=customXml/itemProps3.xml><?xml version="1.0" encoding="utf-8"?>
<ds:datastoreItem xmlns:ds="http://schemas.openxmlformats.org/officeDocument/2006/customXml" ds:itemID="{75FAFF23-424D-424E-8CAC-72BED70B06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yanag</cp:lastModifiedBy>
  <cp:revision>3</cp:revision>
  <dcterms:created xsi:type="dcterms:W3CDTF">2024-04-21T20:34:00Z</dcterms:created>
  <dcterms:modified xsi:type="dcterms:W3CDTF">2024-07-09T21:16:42Z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