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DC27E-CF87-E10D-0807-79ABD863EA71}" v="12" dt="2025-12-01T07:55:10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30F5031-3C19-B96C-D4BD-BB5E59DD0DEC}"/>
    <pc:docChg chg="modSld">
      <pc:chgData name="" userId="" providerId="" clId="Web-{D30F5031-3C19-B96C-D4BD-BB5E59DD0DEC}" dt="2025-11-28T21:16:59.017" v="0" actId="1076"/>
      <pc:docMkLst>
        <pc:docMk/>
      </pc:docMkLst>
      <pc:sldChg chg="modSp">
        <pc:chgData name="" userId="" providerId="" clId="Web-{D30F5031-3C19-B96C-D4BD-BB5E59DD0DEC}" dt="2025-11-28T21:16:59.017" v="0" actId="1076"/>
        <pc:sldMkLst>
          <pc:docMk/>
          <pc:sldMk cId="2309753339" sldId="256"/>
        </pc:sldMkLst>
        <pc:grpChg chg="mod">
          <ac:chgData name="" userId="" providerId="" clId="Web-{D30F5031-3C19-B96C-D4BD-BB5E59DD0DEC}" dt="2025-11-28T21:16:59.017" v="0" actId="1076"/>
          <ac:grpSpMkLst>
            <pc:docMk/>
            <pc:sldMk cId="2309753339" sldId="256"/>
            <ac:grpSpMk id="39" creationId="{2610D7A7-ACAE-4D89-9061-5A1E429E2AED}"/>
          </ac:grpSpMkLst>
        </pc:grpChg>
      </pc:sldChg>
    </pc:docChg>
  </pc:docChgLst>
  <pc:docChgLst>
    <pc:chgData name="somovaasya3" userId="S::somovaasya3_gmail.com#ext#@slideedu.onmicrosoft.com::05b36399-d501-4a7b-87fd-615099445ab5" providerId="AD" clId="Web-{D30F5031-3C19-B96C-D4BD-BB5E59DD0DEC}"/>
    <pc:docChg chg="modSld">
      <pc:chgData name="somovaasya3" userId="S::somovaasya3_gmail.com#ext#@slideedu.onmicrosoft.com::05b36399-d501-4a7b-87fd-615099445ab5" providerId="AD" clId="Web-{D30F5031-3C19-B96C-D4BD-BB5E59DD0DEC}" dt="2025-11-28T21:17:04.736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D30F5031-3C19-B96C-D4BD-BB5E59DD0DEC}" dt="2025-11-28T21:17:04.736" v="3" actId="1076"/>
        <pc:sldMkLst>
          <pc:docMk/>
          <pc:sldMk cId="2309753339" sldId="256"/>
        </pc:sldMkLst>
        <pc:grpChg chg="mod">
          <ac:chgData name="somovaasya3" userId="S::somovaasya3_gmail.com#ext#@slideedu.onmicrosoft.com::05b36399-d501-4a7b-87fd-615099445ab5" providerId="AD" clId="Web-{D30F5031-3C19-B96C-D4BD-BB5E59DD0DEC}" dt="2025-11-28T21:17:04.736" v="3" actId="1076"/>
          <ac:grpSpMkLst>
            <pc:docMk/>
            <pc:sldMk cId="2309753339" sldId="256"/>
            <ac:grpSpMk id="26" creationId="{46F8E687-8872-4146-B71D-D75986D600AB}"/>
          </ac:grpSpMkLst>
        </pc:grpChg>
        <pc:grpChg chg="mod">
          <ac:chgData name="somovaasya3" userId="S::somovaasya3_gmail.com#ext#@slideedu.onmicrosoft.com::05b36399-d501-4a7b-87fd-615099445ab5" providerId="AD" clId="Web-{D30F5031-3C19-B96C-D4BD-BB5E59DD0DEC}" dt="2025-11-28T21:17:03.674" v="2" actId="1076"/>
          <ac:grpSpMkLst>
            <pc:docMk/>
            <pc:sldMk cId="2309753339" sldId="256"/>
            <ac:grpSpMk id="32" creationId="{CDEE760B-5C7D-4B57-984B-BFEFB240E3C3}"/>
          </ac:grpSpMkLst>
        </pc:grpChg>
        <pc:grpChg chg="mod">
          <ac:chgData name="somovaasya3" userId="S::somovaasya3_gmail.com#ext#@slideedu.onmicrosoft.com::05b36399-d501-4a7b-87fd-615099445ab5" providerId="AD" clId="Web-{D30F5031-3C19-B96C-D4BD-BB5E59DD0DEC}" dt="2025-11-28T21:17:01.471" v="0" actId="1076"/>
          <ac:grpSpMkLst>
            <pc:docMk/>
            <pc:sldMk cId="2309753339" sldId="256"/>
            <ac:grpSpMk id="48" creationId="{9B82B324-77DC-4143-BFED-A57B4D237A7B}"/>
          </ac:grpSpMkLst>
        </pc:grpChg>
        <pc:grpChg chg="mod">
          <ac:chgData name="somovaasya3" userId="S::somovaasya3_gmail.com#ext#@slideedu.onmicrosoft.com::05b36399-d501-4a7b-87fd-615099445ab5" providerId="AD" clId="Web-{D30F5031-3C19-B96C-D4BD-BB5E59DD0DEC}" dt="2025-11-28T21:17:02.846" v="1" actId="1076"/>
          <ac:grpSpMkLst>
            <pc:docMk/>
            <pc:sldMk cId="2309753339" sldId="256"/>
            <ac:grpSpMk id="51" creationId="{E2375FC5-8386-4D7A-981D-F92570A296CA}"/>
          </ac:grpSpMkLst>
        </pc:grpChg>
      </pc:sldChg>
    </pc:docChg>
  </pc:docChgLst>
  <pc:docChgLst>
    <pc:chgData name="somovaasya3" userId="S::somovaasya3_gmail.com#ext#@slideedu.onmicrosoft.com::05b36399-d501-4a7b-87fd-615099445ab5" providerId="AD" clId="Web-{9D1DC27E-CF87-E10D-0807-79ABD863EA71}"/>
    <pc:docChg chg="modSld">
      <pc:chgData name="somovaasya3" userId="S::somovaasya3_gmail.com#ext#@slideedu.onmicrosoft.com::05b36399-d501-4a7b-87fd-615099445ab5" providerId="AD" clId="Web-{9D1DC27E-CF87-E10D-0807-79ABD863EA71}" dt="2025-12-01T07:55:10.020" v="11" actId="1076"/>
      <pc:docMkLst>
        <pc:docMk/>
      </pc:docMkLst>
      <pc:sldChg chg="delSp modSp delAnim">
        <pc:chgData name="somovaasya3" userId="S::somovaasya3_gmail.com#ext#@slideedu.onmicrosoft.com::05b36399-d501-4a7b-87fd-615099445ab5" providerId="AD" clId="Web-{9D1DC27E-CF87-E10D-0807-79ABD863EA71}" dt="2025-12-01T07:55:10.020" v="11" actId="1076"/>
        <pc:sldMkLst>
          <pc:docMk/>
          <pc:sldMk cId="2309753339" sldId="256"/>
        </pc:sldMkLst>
        <pc:grpChg chg="mod">
          <ac:chgData name="somovaasya3" userId="S::somovaasya3_gmail.com#ext#@slideedu.onmicrosoft.com::05b36399-d501-4a7b-87fd-615099445ab5" providerId="AD" clId="Web-{9D1DC27E-CF87-E10D-0807-79ABD863EA71}" dt="2025-12-01T07:54:58.395" v="5" actId="1076"/>
          <ac:grpSpMkLst>
            <pc:docMk/>
            <pc:sldMk cId="2309753339" sldId="256"/>
            <ac:grpSpMk id="26" creationId="{46F8E687-8872-4146-B71D-D75986D600AB}"/>
          </ac:grpSpMkLst>
        </pc:grpChg>
        <pc:grpChg chg="mod">
          <ac:chgData name="somovaasya3" userId="S::somovaasya3_gmail.com#ext#@slideedu.onmicrosoft.com::05b36399-d501-4a7b-87fd-615099445ab5" providerId="AD" clId="Web-{9D1DC27E-CF87-E10D-0807-79ABD863EA71}" dt="2025-12-01T07:55:04.270" v="8" actId="1076"/>
          <ac:grpSpMkLst>
            <pc:docMk/>
            <pc:sldMk cId="2309753339" sldId="256"/>
            <ac:grpSpMk id="32" creationId="{CDEE760B-5C7D-4B57-984B-BFEFB240E3C3}"/>
          </ac:grpSpMkLst>
        </pc:grpChg>
        <pc:grpChg chg="del">
          <ac:chgData name="somovaasya3" userId="S::somovaasya3_gmail.com#ext#@slideedu.onmicrosoft.com::05b36399-d501-4a7b-87fd-615099445ab5" providerId="AD" clId="Web-{9D1DC27E-CF87-E10D-0807-79ABD863EA71}" dt="2025-12-01T07:54:56.192" v="4"/>
          <ac:grpSpMkLst>
            <pc:docMk/>
            <pc:sldMk cId="2309753339" sldId="256"/>
            <ac:grpSpMk id="35" creationId="{70C9FC66-68F8-41B5-9A3A-FCA3676E90D1}"/>
          </ac:grpSpMkLst>
        </pc:grpChg>
        <pc:grpChg chg="mod">
          <ac:chgData name="somovaasya3" userId="S::somovaasya3_gmail.com#ext#@slideedu.onmicrosoft.com::05b36399-d501-4a7b-87fd-615099445ab5" providerId="AD" clId="Web-{9D1DC27E-CF87-E10D-0807-79ABD863EA71}" dt="2025-12-01T07:55:06.567" v="9" actId="1076"/>
          <ac:grpSpMkLst>
            <pc:docMk/>
            <pc:sldMk cId="2309753339" sldId="256"/>
            <ac:grpSpMk id="39" creationId="{2610D7A7-ACAE-4D89-9061-5A1E429E2AED}"/>
          </ac:grpSpMkLst>
        </pc:grpChg>
        <pc:grpChg chg="del mod">
          <ac:chgData name="somovaasya3" userId="S::somovaasya3_gmail.com#ext#@slideedu.onmicrosoft.com::05b36399-d501-4a7b-87fd-615099445ab5" providerId="AD" clId="Web-{9D1DC27E-CF87-E10D-0807-79ABD863EA71}" dt="2025-12-01T07:54:53.379" v="2"/>
          <ac:grpSpMkLst>
            <pc:docMk/>
            <pc:sldMk cId="2309753339" sldId="256"/>
            <ac:grpSpMk id="42" creationId="{A8EDFEA8-9BF6-4D8A-843B-DBBF8D40A2BE}"/>
          </ac:grpSpMkLst>
        </pc:grpChg>
        <pc:grpChg chg="mod">
          <ac:chgData name="somovaasya3" userId="S::somovaasya3_gmail.com#ext#@slideedu.onmicrosoft.com::05b36399-d501-4a7b-87fd-615099445ab5" providerId="AD" clId="Web-{9D1DC27E-CF87-E10D-0807-79ABD863EA71}" dt="2025-12-01T07:55:00.223" v="6" actId="1076"/>
          <ac:grpSpMkLst>
            <pc:docMk/>
            <pc:sldMk cId="2309753339" sldId="256"/>
            <ac:grpSpMk id="45" creationId="{EDA5C1CA-2AD0-46DB-89BF-FE59EE63ED38}"/>
          </ac:grpSpMkLst>
        </pc:grpChg>
        <pc:grpChg chg="mod">
          <ac:chgData name="somovaasya3" userId="S::somovaasya3_gmail.com#ext#@slideedu.onmicrosoft.com::05b36399-d501-4a7b-87fd-615099445ab5" providerId="AD" clId="Web-{9D1DC27E-CF87-E10D-0807-79ABD863EA71}" dt="2025-12-01T07:55:09.129" v="10" actId="1076"/>
          <ac:grpSpMkLst>
            <pc:docMk/>
            <pc:sldMk cId="2309753339" sldId="256"/>
            <ac:grpSpMk id="48" creationId="{9B82B324-77DC-4143-BFED-A57B4D237A7B}"/>
          </ac:grpSpMkLst>
        </pc:grpChg>
        <pc:grpChg chg="mod">
          <ac:chgData name="somovaasya3" userId="S::somovaasya3_gmail.com#ext#@slideedu.onmicrosoft.com::05b36399-d501-4a7b-87fd-615099445ab5" providerId="AD" clId="Web-{9D1DC27E-CF87-E10D-0807-79ABD863EA71}" dt="2025-12-01T07:55:02.332" v="7" actId="1076"/>
          <ac:grpSpMkLst>
            <pc:docMk/>
            <pc:sldMk cId="2309753339" sldId="256"/>
            <ac:grpSpMk id="51" creationId="{E2375FC5-8386-4D7A-981D-F92570A296CA}"/>
          </ac:grpSpMkLst>
        </pc:grpChg>
        <pc:picChg chg="mod">
          <ac:chgData name="somovaasya3" userId="S::somovaasya3_gmail.com#ext#@slideedu.onmicrosoft.com::05b36399-d501-4a7b-87fd-615099445ab5" providerId="AD" clId="Web-{9D1DC27E-CF87-E10D-0807-79ABD863EA71}" dt="2025-12-01T07:55:10.020" v="11" actId="1076"/>
          <ac:picMkLst>
            <pc:docMk/>
            <pc:sldMk cId="2309753339" sldId="256"/>
            <ac:picMk id="53" creationId="{96CAB2BB-F0F2-4B58-8C63-AC27FF427B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D1229-95E2-4040-85D8-9434A7F9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A47AB-D461-49C0-A89C-FCC6AE92F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26F16-3208-4165-8A1B-E25EC87B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DC2F3-F8CB-4985-B38F-452493EC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566-21FA-4BB0-93F4-37574219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2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A9746-FC18-407A-897B-187C62DD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979B4-FD37-4789-9083-359B857E6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F2E86-6E34-45A4-9FBE-2870FEB4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20B32-9958-48BB-B991-5880CE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E0A90-BE08-4E1B-B476-4C27DA1A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0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059C3-93C8-4D44-9EC9-9F3C772FB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F85D35-E0A8-4674-8F92-E8C5B75F8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CE9DE-CA5A-4212-A669-01E0F338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2F2BB-6550-4665-8770-2B97C8DB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F5DFE-CF94-406A-8DF0-2BC60731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6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F7C7E-B05C-468C-9F6C-043B0EE3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1F506-A9EA-4C35-8DA8-997BD4236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8ADA9-83BA-4742-B32D-5474EDC8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F18D6-EB75-477C-AA89-6247F5C9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0824F-7B01-4E30-9A10-FDA1DA56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9F370-9ACE-4027-9E2B-37980B77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5D16FC-4B23-474B-AD8D-8171336B6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81BB1-4F2D-4138-852E-FFBCEF54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CA125-6B5D-47BC-8290-1405D93A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2CEA9-F7BF-465C-9FC3-F85F3062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112AA-DB3C-4AC3-997D-578541CE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26934-7DBD-44EC-B74F-722B8EF62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11DE64-29CD-4DB4-87AB-683AC878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74EC83-C0C2-4E9F-88FE-3BECD0E6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7EA79-DD13-4F9D-8B28-30B976D8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AF97BF-5146-40EE-B998-15A38254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5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5EC40-40EF-49BD-8C14-76858B50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0CC8DF-F44B-4A51-B8C3-95099CB29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D0D70E-97CD-4CD1-AEAB-4E500C85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051D30-5C54-4EA5-91C5-B1306266D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229A6E-3491-46CF-9A12-63022FEAA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91EAD-296B-41F1-B736-77497EE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08364B-A40D-4631-AB88-399E286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854D64-3EBE-4586-AE97-49247335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98BAA-68D8-4694-92EB-FAACEE05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8A107C-41A2-4DF6-9CF9-2B07C181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4CB386-640D-40F8-84E1-2D722FB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8081C2-6A4A-4E20-BEA7-2C93484F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3B74F-3937-48FB-8C07-5E19F9AB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639BEE-C575-4A4F-AA4E-6F860ABA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7AC18C-290A-40C8-B7B6-77BD5B97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D5A12-297D-449D-A9C0-227447AB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11844-06D1-4BE5-A5C8-035C2586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CC4C98-1D17-4122-BA17-E01E322B4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91E2C8-5ED2-491E-8280-1F855183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9DD853-646F-4199-82E3-50CCB150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8DAC53-CA8F-4F82-90A8-E84B8AB8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9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90C2-0D10-4C92-AB81-8FC9D822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CDB5E-B9D7-4E72-BC06-F0280C1AA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6531F0-8A85-40E2-A8AA-2F55963FE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8FB3BA-3132-4310-AD76-384FC0DA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B5C4AB-8144-47F6-9598-3341007C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4906C-7B2C-40D5-BE9C-AE328D14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1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ED9D1-0137-4B9B-AC15-2906EEA4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CCB55-F9B9-4F2F-9270-61C7CB50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A3EF9-901B-4895-8D82-AC9627E57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32D3-B9E6-4D6F-8EC1-EB6617676B21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1388E-130B-4EEE-9046-C601B641D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573EB-0E50-4B9C-B708-484D4B4D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7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BC9504-D886-49B5-8EFB-F9FAF780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21A5-CC6A-4E9D-B441-DE39CF78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4342" r="10262" b="3685"/>
          <a:stretch/>
        </p:blipFill>
        <p:spPr>
          <a:xfrm>
            <a:off x="138113" y="379277"/>
            <a:ext cx="5610225" cy="63661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348BC-E445-4A45-977D-FEFC7A902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3488" y="3314700"/>
            <a:ext cx="3249750" cy="324975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8" y="4345126"/>
            <a:ext cx="3524250" cy="273194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C6CAB-B8C8-483A-902F-9CB5F6EEC4C9}"/>
              </a:ext>
            </a:extLst>
          </p:cNvPr>
          <p:cNvGrpSpPr/>
          <p:nvPr/>
        </p:nvGrpSpPr>
        <p:grpSpPr>
          <a:xfrm>
            <a:off x="5806907" y="3367043"/>
            <a:ext cx="2752724" cy="2752724"/>
            <a:chOff x="4732519" y="1270070"/>
            <a:chExt cx="2752724" cy="27527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7671A5-3763-43A8-9741-7E3DC400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32519" y="1270070"/>
              <a:ext cx="2752724" cy="27527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0E3FBC-EC92-4316-B199-8825F862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44228" y="2222166"/>
              <a:ext cx="1141843" cy="114184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DF7EB3-41E8-4EE2-B0F6-87BFFDF18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51172" r="7271" b="7190"/>
          <a:stretch/>
        </p:blipFill>
        <p:spPr>
          <a:xfrm>
            <a:off x="5493301" y="5753100"/>
            <a:ext cx="3100836" cy="11858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9232E6-0AAE-4C57-92C3-6D1A9419996F}"/>
              </a:ext>
            </a:extLst>
          </p:cNvPr>
          <p:cNvGrpSpPr/>
          <p:nvPr/>
        </p:nvGrpSpPr>
        <p:grpSpPr>
          <a:xfrm>
            <a:off x="5739826" y="3349002"/>
            <a:ext cx="2752724" cy="2752724"/>
            <a:chOff x="5787648" y="-510098"/>
            <a:chExt cx="2752724" cy="27527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45543F-6445-4973-8524-EC284F04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87648" y="-510098"/>
              <a:ext cx="2752724" cy="275272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7445964-2BA6-4CEC-934B-83C8F8FD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34705" y="288844"/>
              <a:ext cx="1416269" cy="141626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A5C1CA-2AD0-46DB-89BF-FE59EE63ED38}"/>
              </a:ext>
            </a:extLst>
          </p:cNvPr>
          <p:cNvGrpSpPr/>
          <p:nvPr/>
        </p:nvGrpSpPr>
        <p:grpSpPr>
          <a:xfrm>
            <a:off x="5839718" y="3433764"/>
            <a:ext cx="2752724" cy="2752724"/>
            <a:chOff x="9206997" y="1247177"/>
            <a:chExt cx="2752724" cy="275272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D0BBA34-3E6A-43A0-B028-C4AB65B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6997" y="1247177"/>
              <a:ext cx="2752724" cy="275272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A5DA235-D0D3-4088-99C3-8286B284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1545" y="2131113"/>
              <a:ext cx="1109811" cy="110981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6F8E687-8872-4146-B71D-D75986D600AB}"/>
              </a:ext>
            </a:extLst>
          </p:cNvPr>
          <p:cNvGrpSpPr/>
          <p:nvPr/>
        </p:nvGrpSpPr>
        <p:grpSpPr>
          <a:xfrm>
            <a:off x="5810453" y="3367309"/>
            <a:ext cx="2752724" cy="2752724"/>
            <a:chOff x="4986995" y="-877617"/>
            <a:chExt cx="2752724" cy="27527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323FCBB-CCA1-463D-BC58-56ECF590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6995" y="-877617"/>
              <a:ext cx="2752724" cy="27527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04F078-ABAF-4A5A-AAD3-E3BE77CC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3533" y="-66568"/>
              <a:ext cx="1483844" cy="148384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EE760B-5C7D-4B57-984B-BFEFB240E3C3}"/>
              </a:ext>
            </a:extLst>
          </p:cNvPr>
          <p:cNvGrpSpPr/>
          <p:nvPr/>
        </p:nvGrpSpPr>
        <p:grpSpPr>
          <a:xfrm>
            <a:off x="5847522" y="3556812"/>
            <a:ext cx="2752724" cy="2752724"/>
            <a:chOff x="8611037" y="-517894"/>
            <a:chExt cx="2752724" cy="275272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5F1FFE-094D-4941-A764-F99C6B09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11037" y="-517894"/>
              <a:ext cx="2752724" cy="27527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E312B92-1E55-479D-A46A-FDC6D1E6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60623" y="282848"/>
              <a:ext cx="1671944" cy="152524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375FC5-8386-4D7A-981D-F92570A296CA}"/>
              </a:ext>
            </a:extLst>
          </p:cNvPr>
          <p:cNvGrpSpPr/>
          <p:nvPr/>
        </p:nvGrpSpPr>
        <p:grpSpPr>
          <a:xfrm>
            <a:off x="5837123" y="3430805"/>
            <a:ext cx="2752724" cy="2752724"/>
            <a:chOff x="3732836" y="2044094"/>
            <a:chExt cx="2752724" cy="27527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596EACE-1F05-49DD-9920-5130D1CA7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32836" y="2044094"/>
              <a:ext cx="2752724" cy="275272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750423-90D7-4DE1-9420-0C6C3E60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8709" y="2823129"/>
              <a:ext cx="1501630" cy="150163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82B324-77DC-4143-BFED-A57B4D237A7B}"/>
              </a:ext>
            </a:extLst>
          </p:cNvPr>
          <p:cNvGrpSpPr/>
          <p:nvPr/>
        </p:nvGrpSpPr>
        <p:grpSpPr>
          <a:xfrm>
            <a:off x="5851705" y="3379759"/>
            <a:ext cx="2752724" cy="2752724"/>
            <a:chOff x="9931436" y="862506"/>
            <a:chExt cx="2752724" cy="275272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AD879C9-ADBE-436F-9F9D-69A2A1A1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1436" y="862506"/>
              <a:ext cx="2752724" cy="275272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CBC5E6-3968-4F42-B4BB-5C5FD09F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10625" y="1804820"/>
              <a:ext cx="1497000" cy="112275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610D7A7-ACAE-4D89-9061-5A1E429E2AED}"/>
              </a:ext>
            </a:extLst>
          </p:cNvPr>
          <p:cNvGrpSpPr/>
          <p:nvPr/>
        </p:nvGrpSpPr>
        <p:grpSpPr>
          <a:xfrm>
            <a:off x="5757126" y="3431627"/>
            <a:ext cx="2752724" cy="2752724"/>
            <a:chOff x="5616231" y="1879616"/>
            <a:chExt cx="2752724" cy="275272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821AA3-F670-4953-B848-CAF78ECD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6231" y="1879616"/>
              <a:ext cx="2752724" cy="275272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BE20D43-82A6-4E58-B3D4-75D2ADCC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175" y="2689911"/>
              <a:ext cx="1354271" cy="135427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3D9A94C-CF40-491C-9D5B-A33E2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5774" y="57696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CAB2BB-F0F2-4B58-8C63-AC27FF4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5140" y="820602"/>
            <a:ext cx="2516017" cy="254678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097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42591 -0.308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4296 -0.378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46562 -0.1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49427 0.084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34063 -0.192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34205 -0.5652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9792 0.1085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34687 0.0094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F6FB42-BC92-410B-A1D7-CD2ECD28A9F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E09041E-B64C-4264-963A-7F7AB634F6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77AB9E-24A9-4F24-847E-1588CA6933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2024-11-25T10:33:36Z</dcterms:created>
  <dcterms:modified xsi:type="dcterms:W3CDTF">2025-12-01T07:55:12Z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