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88" y="4252265"/>
            <a:ext cx="2354435" cy="2455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