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Без назви-1">
            <a:extLst>
              <a:ext uri="{FF2B5EF4-FFF2-40B4-BE49-F238E27FC236}">
                <a16:creationId xmlns:a16="http://schemas.microsoft.com/office/drawing/2014/main" id="{71265902-5372-3E44-4803-8F8CF5B65A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280" y="1846704"/>
            <a:ext cx="3815715" cy="38157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