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B765D5-E085-4F2B-852D-F8594D50A6B3}"/>
              </a:ext>
            </a:extLst>
          </p:cNvPr>
          <p:cNvSpPr/>
          <p:nvPr/>
        </p:nvSpPr>
        <p:spPr>
          <a:xfrm>
            <a:off x="4896997" y="800100"/>
            <a:ext cx="6554774" cy="407507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7DE4-DC93-4709-9B12-A9BAECC1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4795873"/>
            <a:ext cx="2333623" cy="2170391"/>
          </a:xfrm>
          <a:prstGeom prst="rect">
            <a:avLst/>
          </a:prstGeom>
        </p:spPr>
      </p:pic>
      <p:pic>
        <p:nvPicPr>
          <p:cNvPr id="15362" name="Рисунок 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265" y="3111654"/>
            <a:ext cx="3527048" cy="3527048"/>
          </a:xfrm>
          <a:prstGeom prst="rect">
            <a:avLst/>
          </a:prstGeom>
          <a:noFill/>
          <a:effectLst>
            <a:glow rad="762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37F130-697D-4806-82EA-A154BEEDB3CC}"/>
              </a:ext>
            </a:extLst>
          </p:cNvPr>
          <p:cNvGrpSpPr/>
          <p:nvPr/>
        </p:nvGrpSpPr>
        <p:grpSpPr>
          <a:xfrm>
            <a:off x="5020760" y="908364"/>
            <a:ext cx="1792782" cy="1800000"/>
            <a:chOff x="3687084" y="2928088"/>
            <a:chExt cx="1792782" cy="1800000"/>
          </a:xfrm>
        </p:grpSpPr>
        <p:pic>
          <p:nvPicPr>
            <p:cNvPr id="15373" name="Рисунок 1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92D865-6A7D-41A0-949C-3CE079EC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6137" y="3153356"/>
              <a:ext cx="1291394" cy="12913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185BB0-580E-41E2-8E53-32E004FB20D4}"/>
              </a:ext>
            </a:extLst>
          </p:cNvPr>
          <p:cNvGrpSpPr/>
          <p:nvPr/>
        </p:nvGrpSpPr>
        <p:grpSpPr>
          <a:xfrm>
            <a:off x="7284144" y="908364"/>
            <a:ext cx="1792782" cy="1800000"/>
            <a:chOff x="3687084" y="2928088"/>
            <a:chExt cx="1792782" cy="1800000"/>
          </a:xfrm>
        </p:grpSpPr>
        <p:pic>
          <p:nvPicPr>
            <p:cNvPr id="17" name="Рисунок 198">
              <a:extLst>
                <a:ext uri="{FF2B5EF4-FFF2-40B4-BE49-F238E27FC236}">
                  <a16:creationId xmlns:a16="http://schemas.microsoft.com/office/drawing/2014/main" id="{220EAD3C-ED73-4A44-A521-FDC1D96A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7A54FD-3B08-4045-9F70-6347998A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570" y="3153356"/>
              <a:ext cx="1214084" cy="12140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8ADFD2-FBA0-4C6A-94D0-64186CFF9619}"/>
              </a:ext>
            </a:extLst>
          </p:cNvPr>
          <p:cNvGrpSpPr/>
          <p:nvPr/>
        </p:nvGrpSpPr>
        <p:grpSpPr>
          <a:xfrm>
            <a:off x="4996156" y="3075325"/>
            <a:ext cx="1792782" cy="1800000"/>
            <a:chOff x="3687084" y="2928088"/>
            <a:chExt cx="1792782" cy="1800000"/>
          </a:xfrm>
        </p:grpSpPr>
        <p:pic>
          <p:nvPicPr>
            <p:cNvPr id="20" name="Рисунок 198">
              <a:extLst>
                <a:ext uri="{FF2B5EF4-FFF2-40B4-BE49-F238E27FC236}">
                  <a16:creationId xmlns:a16="http://schemas.microsoft.com/office/drawing/2014/main" id="{76E643B7-BB7A-44C7-A8DB-12946C78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6BB51D-419A-4F98-8582-8CAC9CE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007" y="3230594"/>
              <a:ext cx="1081487" cy="10814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F88C74-4019-4F4D-8E73-CC3CF1235801}"/>
              </a:ext>
            </a:extLst>
          </p:cNvPr>
          <p:cNvGrpSpPr/>
          <p:nvPr/>
        </p:nvGrpSpPr>
        <p:grpSpPr>
          <a:xfrm>
            <a:off x="7215537" y="3075325"/>
            <a:ext cx="1792782" cy="1800000"/>
            <a:chOff x="3691138" y="2896681"/>
            <a:chExt cx="1792782" cy="1800000"/>
          </a:xfrm>
        </p:grpSpPr>
        <p:pic>
          <p:nvPicPr>
            <p:cNvPr id="23" name="Рисунок 198">
              <a:extLst>
                <a:ext uri="{FF2B5EF4-FFF2-40B4-BE49-F238E27FC236}">
                  <a16:creationId xmlns:a16="http://schemas.microsoft.com/office/drawing/2014/main" id="{1F9FDD25-D349-48D4-BADC-B87BA6E5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1138" y="2896681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1DAA880-A499-4E5E-B31B-1CF282DF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7231" y="3242449"/>
              <a:ext cx="1038225" cy="103822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3BBEBD-3818-4F0B-B97B-12765D71AD1D}"/>
              </a:ext>
            </a:extLst>
          </p:cNvPr>
          <p:cNvGrpSpPr/>
          <p:nvPr/>
        </p:nvGrpSpPr>
        <p:grpSpPr>
          <a:xfrm>
            <a:off x="9547529" y="886250"/>
            <a:ext cx="1814555" cy="1799999"/>
            <a:chOff x="3687084" y="2928087"/>
            <a:chExt cx="1332017" cy="1337384"/>
          </a:xfrm>
        </p:grpSpPr>
        <p:pic>
          <p:nvPicPr>
            <p:cNvPr id="29" name="Рисунок 198">
              <a:extLst>
                <a:ext uri="{FF2B5EF4-FFF2-40B4-BE49-F238E27FC236}">
                  <a16:creationId xmlns:a16="http://schemas.microsoft.com/office/drawing/2014/main" id="{97A01DFE-4B87-4104-8B1C-F31FB62A8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7"/>
              <a:ext cx="1332017" cy="133738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B06D36-011F-41AD-9B23-42AF6A69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2339" y="3044470"/>
              <a:ext cx="1016144" cy="10161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34CE3E-1637-4966-B2E8-53CA117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5817" y="6122184"/>
            <a:ext cx="916931" cy="84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A5A3C0-30E4-443D-BBF4-86E8F192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8250" y="149820"/>
            <a:ext cx="2547928" cy="259293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5E42B05-3C15-427B-8ED8-14EC9D9E321C}"/>
              </a:ext>
            </a:extLst>
          </p:cNvPr>
          <p:cNvGrpSpPr/>
          <p:nvPr/>
        </p:nvGrpSpPr>
        <p:grpSpPr>
          <a:xfrm>
            <a:off x="9431681" y="3075178"/>
            <a:ext cx="1792778" cy="1800000"/>
            <a:chOff x="9431681" y="3075178"/>
            <a:chExt cx="1792778" cy="1800000"/>
          </a:xfrm>
        </p:grpSpPr>
        <p:pic>
          <p:nvPicPr>
            <p:cNvPr id="26" name="Рисунок 198">
              <a:extLst>
                <a:ext uri="{FF2B5EF4-FFF2-40B4-BE49-F238E27FC236}">
                  <a16:creationId xmlns:a16="http://schemas.microsoft.com/office/drawing/2014/main" id="{07C406FA-F881-4CD0-962C-496384E0E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31681" y="3075178"/>
              <a:ext cx="1792778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561391B-625D-41E1-BBEF-B95D1472B07F}"/>
                </a:ext>
              </a:extLst>
            </p:cNvPr>
            <p:cNvGrpSpPr/>
            <p:nvPr/>
          </p:nvGrpSpPr>
          <p:grpSpPr>
            <a:xfrm>
              <a:off x="9577642" y="3343967"/>
              <a:ext cx="1360722" cy="1157250"/>
              <a:chOff x="9671492" y="3298324"/>
              <a:chExt cx="1322937" cy="1236757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8FB6C029-1C0D-44A9-BC8F-58E7428BD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71492" y="3298324"/>
                <a:ext cx="1236757" cy="1236757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6" name="Стрелка: вправо 5">
                <a:extLst>
                  <a:ext uri="{FF2B5EF4-FFF2-40B4-BE49-F238E27FC236}">
                    <a16:creationId xmlns:a16="http://schemas.microsoft.com/office/drawing/2014/main" id="{090A4567-DCE4-4E44-8EA4-548FEC63FBA8}"/>
                  </a:ext>
                </a:extLst>
              </p:cNvPr>
              <p:cNvSpPr/>
              <p:nvPr/>
            </p:nvSpPr>
            <p:spPr>
              <a:xfrm rot="8609729">
                <a:off x="10588666" y="3475508"/>
                <a:ext cx="405763" cy="27289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CD62DC-A050-4FB6-8083-88B3637F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/>
          <a:stretch/>
        </p:blipFill>
        <p:spPr>
          <a:xfrm>
            <a:off x="3829344" y="5649442"/>
            <a:ext cx="2333623" cy="13708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8422135-2568-F5BA-4B3E-98935A40D9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0" y="4352829"/>
            <a:ext cx="2592932" cy="259293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D876AF3-A028-17F8-981A-F408672080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674">
            <a:off x="7521838" y="518302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7344 0.5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7343 0.2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26276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716 0.2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4765 0.57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43529 0.252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22</cp:revision>
  <dcterms:created xsi:type="dcterms:W3CDTF">2024-11-13T07:45:46Z</dcterms:created>
  <dcterms:modified xsi:type="dcterms:W3CDTF">2024-11-25T22:01:23Z</dcterms:modified>
</cp:coreProperties>
</file>