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7BAED-AF03-75A4-9B01-8AF004AA7624}" v="3" dt="2025-10-13T13:24:52.197"/>
    <p1510:client id="{6030D0E1-87EB-2D71-5A7D-C0D64B0F242E}" v="1" dt="2025-10-13T13:31:32.353"/>
    <p1510:client id="{89EEF630-D639-2B16-4AC2-F05A79EEC7D6}" v="1" dt="2025-10-13T13:31:42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6030D0E1-87EB-2D71-5A7D-C0D64B0F242E}"/>
    <pc:docChg chg="modSld">
      <pc:chgData name="syta.marianna" userId="S::syta.marianna_gmail.com#ext#@slideedu.onmicrosoft.com::df3fcb8e-702e-40fc-ad48-093d0405acb5" providerId="AD" clId="Web-{6030D0E1-87EB-2D71-5A7D-C0D64B0F242E}" dt="2025-10-13T13:31:32.353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030D0E1-87EB-2D71-5A7D-C0D64B0F242E}" dt="2025-10-13T13:31:32.353" v="0" actId="1076"/>
        <pc:sldMkLst>
          <pc:docMk/>
          <pc:sldMk cId="0" sldId="256"/>
        </pc:sldMkLst>
        <pc:picChg chg="mod">
          <ac:chgData name="syta.marianna" userId="S::syta.marianna_gmail.com#ext#@slideedu.onmicrosoft.com::df3fcb8e-702e-40fc-ad48-093d0405acb5" providerId="AD" clId="Web-{6030D0E1-87EB-2D71-5A7D-C0D64B0F242E}" dt="2025-10-13T13:31:32.353" v="0" actId="1076"/>
          <ac:picMkLst>
            <pc:docMk/>
            <pc:sldMk cId="0" sldId="256"/>
            <ac:picMk id="37" creationId="{00000000-0000-0000-0000-00000000000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0587BAED-AF03-75A4-9B01-8AF004AA7624}"/>
    <pc:docChg chg="modSld">
      <pc:chgData name="syta.marianna" userId="S::syta.marianna_gmail.com#ext#@slideedu.onmicrosoft.com::df3fcb8e-702e-40fc-ad48-093d0405acb5" providerId="AD" clId="Web-{0587BAED-AF03-75A4-9B01-8AF004AA7624}" dt="2025-10-13T13:24:50.337" v="1"/>
      <pc:docMkLst>
        <pc:docMk/>
      </pc:docMkLst>
      <pc:sldChg chg="modSp">
        <pc:chgData name="syta.marianna" userId="S::syta.marianna_gmail.com#ext#@slideedu.onmicrosoft.com::df3fcb8e-702e-40fc-ad48-093d0405acb5" providerId="AD" clId="Web-{0587BAED-AF03-75A4-9B01-8AF004AA7624}" dt="2025-10-13T13:24:50.337" v="1"/>
        <pc:sldMkLst>
          <pc:docMk/>
          <pc:sldMk cId="0" sldId="256"/>
        </pc:sldMkLst>
        <pc:picChg chg="mod">
          <ac:chgData name="syta.marianna" userId="S::syta.marianna_gmail.com#ext#@slideedu.onmicrosoft.com::df3fcb8e-702e-40fc-ad48-093d0405acb5" providerId="AD" clId="Web-{0587BAED-AF03-75A4-9B01-8AF004AA7624}" dt="2025-10-13T13:24:50.337" v="1"/>
          <ac:picMkLst>
            <pc:docMk/>
            <pc:sldMk cId="0" sldId="256"/>
            <ac:picMk id="13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0587BAED-AF03-75A4-9B01-8AF004AA7624}" dt="2025-10-13T13:24:13.071" v="0" actId="1076"/>
          <ac:picMkLst>
            <pc:docMk/>
            <pc:sldMk cId="0" sldId="256"/>
            <ac:picMk id="37" creationId="{00000000-0000-0000-0000-00000000000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89EEF630-D639-2B16-4AC2-F05A79EEC7D6}"/>
    <pc:docChg chg="modSld">
      <pc:chgData name="syta.marianna" userId="S::syta.marianna_gmail.com#ext#@slideedu.onmicrosoft.com::df3fcb8e-702e-40fc-ad48-093d0405acb5" providerId="AD" clId="Web-{89EEF630-D639-2B16-4AC2-F05A79EEC7D6}" dt="2025-10-13T13:31:42.523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9EEF630-D639-2B16-4AC2-F05A79EEC7D6}" dt="2025-10-13T13:31:42.523" v="0" actId="1076"/>
        <pc:sldMkLst>
          <pc:docMk/>
          <pc:sldMk cId="0" sldId="256"/>
        </pc:sldMkLst>
        <pc:picChg chg="mod">
          <ac:chgData name="syta.marianna" userId="S::syta.marianna_gmail.com#ext#@slideedu.onmicrosoft.com::df3fcb8e-702e-40fc-ad48-093d0405acb5" providerId="AD" clId="Web-{89EEF630-D639-2B16-4AC2-F05A79EEC7D6}" dt="2025-10-13T13:31:42.523" v="0" actId="1076"/>
          <ac:picMkLst>
            <pc:docMk/>
            <pc:sldMk cId="0" sldId="256"/>
            <ac:picMk id="37" creationId="{00000000-0000-0000-0000-000000000000}"/>
          </ac:picMkLst>
        </pc:picChg>
      </pc:sldChg>
    </pc:docChg>
  </pc:docChgLst>
  <pc:docChgLst>
    <pc:chgData name="yanagrintsova17" userId="S::yanagrintsova17_gmail.com#ext#@slideedu.onmicrosoft.com::f1cb3411-bbad-4db5-8e96-ce4bf3c34a2e" providerId="AD" clId="Web-{A2298A8E-C799-CE86-A9C0-DEE30466E549}"/>
    <pc:docChg chg="modSld">
      <pc:chgData name="yanagrintsova17" userId="S::yanagrintsova17_gmail.com#ext#@slideedu.onmicrosoft.com::f1cb3411-bbad-4db5-8e96-ce4bf3c34a2e" providerId="AD" clId="Web-{A2298A8E-C799-CE86-A9C0-DEE30466E549}" dt="2025-10-07T10:24:19.927" v="0"/>
      <pc:docMkLst>
        <pc:docMk/>
      </pc:docMkLst>
      <pc:sldChg chg="addAnim">
        <pc:chgData name="yanagrintsova17" userId="S::yanagrintsova17_gmail.com#ext#@slideedu.onmicrosoft.com::f1cb3411-bbad-4db5-8e96-ce4bf3c34a2e" providerId="AD" clId="Web-{A2298A8E-C799-CE86-A9C0-DEE30466E549}" dt="2025-10-07T10:24:19.927" v="0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839648" y="549190"/>
            <a:ext cx="1325931" cy="137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>
          <a:xfrm>
            <a:off x="1015779" y="4680483"/>
            <a:ext cx="1078406" cy="13713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-566"/>
          <a:stretch>
            <a:fillRect/>
          </a:stretch>
        </p:blipFill>
        <p:spPr>
          <a:xfrm flipH="1">
            <a:off x="5045402" y="5058539"/>
            <a:ext cx="1436453" cy="972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 descr="Изображение выглядит как транспортное средство, колесо, Наземный транспорт, транспорт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1"/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3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05065" y="2298700"/>
            <a:ext cx="4062730" cy="406273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68E0DAE-FEDE-6F83-DDB8-337B88442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8" y="430487"/>
            <a:ext cx="1516786" cy="15167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51556" y="1504560"/>
            <a:ext cx="4399016" cy="41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1882B4-E1A1-41C7-B32A-F722864ACE1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47A66AD-C976-4D9C-AF6E-9835686A3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D90901-3662-4796-BDC4-03F7D11B5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2024-04-15T16:33:00Z</dcterms:created>
  <dcterms:modified xsi:type="dcterms:W3CDTF">2025-10-13T13:31:43Z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