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588C-41A4-4E93-B4CE-F14DDA5BBFC1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1A19-6520-4A62-B005-4487B3367D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6306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6" y="1127647"/>
            <a:ext cx="735725" cy="735725"/>
          </a:xfrm>
          <a:prstGeom prst="rect">
            <a:avLst/>
          </a:prstGeom>
          <a:ln>
            <a:noFill/>
          </a:ln>
        </p:spPr>
      </p:pic>
      <p:pic>
        <p:nvPicPr>
          <p:cNvPr id="25" name="Рисунок 24" descr="D:\Govorika\Без назви-1.pngБез назви-1"/>
          <p:cNvPicPr preferRelativeResize="0">
            <a:picLocks noChangeAspect="1"/>
          </p:cNvPicPr>
          <p:nvPr/>
        </p:nvPicPr>
        <p:blipFill>
          <a:blip r:embed="rId4"/>
          <a:srcRect l="8926" r="-8926"/>
          <a:stretch>
            <a:fillRect/>
          </a:stretch>
        </p:blipFill>
        <p:spPr>
          <a:xfrm>
            <a:off x="2823181" y="84126"/>
            <a:ext cx="1962000" cy="19615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58" y="5959366"/>
            <a:ext cx="768649" cy="5320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5" y="3216725"/>
            <a:ext cx="656511" cy="65651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15" y="3178369"/>
            <a:ext cx="1059269" cy="77201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70" y="4147309"/>
            <a:ext cx="824283" cy="6017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36" y="2742231"/>
            <a:ext cx="680959" cy="49757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233499" y="1085101"/>
            <a:ext cx="964323" cy="812073"/>
            <a:chOff x="4233499" y="1085101"/>
            <a:chExt cx="964323" cy="812073"/>
          </a:xfrm>
        </p:grpSpPr>
        <p:pic>
          <p:nvPicPr>
            <p:cNvPr id="22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732" y="1085101"/>
              <a:ext cx="893379" cy="8120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33499" y="1369067"/>
              <a:ext cx="964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endPara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anose="030F0702030302020204" pitchFamily="66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08084" y="3127835"/>
            <a:ext cx="1011069" cy="927545"/>
            <a:chOff x="5493173" y="3126615"/>
            <a:chExt cx="1011069" cy="927545"/>
          </a:xfrm>
        </p:grpSpPr>
        <p:pic>
          <p:nvPicPr>
            <p:cNvPr id="21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35" y="3126615"/>
              <a:ext cx="972207" cy="92754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493173" y="351815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13610" y="2352038"/>
            <a:ext cx="1022851" cy="1054904"/>
            <a:chOff x="4418359" y="2304289"/>
            <a:chExt cx="1022851" cy="1054904"/>
          </a:xfrm>
        </p:grpSpPr>
        <p:pic>
          <p:nvPicPr>
            <p:cNvPr id="20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359" y="2304289"/>
              <a:ext cx="1022851" cy="10549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456386" y="27692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80954" y="3925781"/>
            <a:ext cx="915294" cy="1031589"/>
            <a:chOff x="3501419" y="3613278"/>
            <a:chExt cx="915294" cy="1031589"/>
          </a:xfrm>
        </p:grpSpPr>
        <p:pic>
          <p:nvPicPr>
            <p:cNvPr id="19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602" y="3613278"/>
              <a:ext cx="883111" cy="103158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501419" y="406720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81712" y="5395710"/>
            <a:ext cx="1130167" cy="1127312"/>
            <a:chOff x="5581712" y="5395710"/>
            <a:chExt cx="1130167" cy="1127312"/>
          </a:xfrm>
        </p:grpSpPr>
        <p:pic>
          <p:nvPicPr>
            <p:cNvPr id="1026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712" y="5395710"/>
              <a:ext cx="1130167" cy="11273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830161" y="592778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778784" y="2952314"/>
            <a:ext cx="923651" cy="981673"/>
            <a:chOff x="7763650" y="3138589"/>
            <a:chExt cx="923651" cy="981673"/>
          </a:xfrm>
        </p:grpSpPr>
        <p:pic>
          <p:nvPicPr>
            <p:cNvPr id="18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922" y="3138589"/>
              <a:ext cx="893379" cy="9816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763650" y="359321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3.75E-6 0.00024 C 0.00052 -0.00069 0.00104 -0.00092 0.00156 -0.00138 C 0.00182 -0.00185 0.00208 -0.00254 0.00234 -0.00277 C 0.00286 -0.00347 0.00338 -0.0037 0.0039 -0.00416 C 0.00403 -0.00463 0.00403 -0.00509 0.00416 -0.00555 C 0.00468 -0.00717 0.00494 -0.00717 0.00547 -0.0081 C 0.00612 -0.01111 0.00533 -0.00763 0.00651 -0.01088 C 0.00651 -0.01111 0.00664 -0.01157 0.00677 -0.01203 C 0.0069 -0.01273 0.00703 -0.01296 0.00716 -0.01342 C 0.00729 -0.01388 0.00768 -0.01481 0.00768 -0.01458 L 0.00703 -0.00694 L 0.00781 -0.0185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1641 0.7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0" y="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-0.01597 L 0.04101 -0.01574 L 0.04895 -0.0199 C 0.05052 -0.0206 0.05221 -0.02129 0.05364 -0.02245 C 0.05651 -0.02453 0.05885 -0.02777 0.06185 -0.02893 C 0.06276 -0.02916 0.06393 -0.02963 0.06497 -0.03009 C 0.06588 -0.03032 0.06653 -0.03101 0.06744 -0.03125 C 0.07591 -0.03495 0.07135 -0.0331 0.07942 -0.03518 C 0.08073 -0.03541 0.08203 -0.03611 0.08346 -0.03634 C 0.09687 -0.03935 0.08554 -0.03611 0.09466 -0.03865 C 0.10377 -0.03842 0.11289 -0.03842 0.122 -0.03773 C 0.12435 -0.0375 0.12487 -0.03541 0.12682 -0.03379 C 0.1276 -0.03333 0.12838 -0.03287 0.12929 -0.0324 C 0.13033 -0.03217 0.13151 -0.03194 0.13242 -0.03125 C 0.13372 -0.03055 0.1345 -0.02939 0.13567 -0.02893 C 0.13698 -0.02801 0.13841 -0.02801 0.13971 -0.02754 C 0.14088 -0.02708 0.14192 -0.02685 0.14283 -0.02615 C 0.14453 -0.02546 0.14622 -0.02523 0.14778 -0.02361 C 0.15338 -0.01805 0.15078 -0.01967 0.15507 -0.01736 C 0.16601 -0.00578 0.15468 -0.01805 0.16302 -0.00856 C 0.1638 -0.00763 0.16458 -0.00694 0.16549 -0.00601 C 0.16653 -0.00486 0.16757 -0.00347 0.16862 -0.00208 C 0.1694 -0.00138 0.17031 -0.00069 0.17109 0.00024 C 0.17721 0.00834 0.16979 0.00024 0.17591 0.00672 C 0.17643 0.00787 0.17669 0.00926 0.17747 0.01042 C 0.18294 0.01875 0.17851 0.01019 0.18307 0.01667 C 0.18515 0.01945 0.18658 0.02315 0.1888 0.02547 C 0.19466 0.03172 0.18724 0.02385 0.19349 0.03172 C 0.1944 0.03287 0.19518 0.03334 0.19596 0.03449 C 0.19765 0.03681 0.19922 0.03936 0.20078 0.0419 C 0.20156 0.04329 0.2026 0.04422 0.20325 0.04584 C 0.20481 0.04954 0.20507 0.05024 0.20638 0.05463 C 0.20716 0.05764 0.20742 0.06019 0.20807 0.06343 C 0.20833 0.06482 0.20872 0.06598 0.20872 0.06737 C 0.20989 0.07477 0.21002 0.08218 0.21054 0.09005 C 0.21028 0.09283 0.21054 0.10556 0.20872 0.11135 C 0.20846 0.11297 0.20794 0.11412 0.20716 0.11528 C 0.20625 0.11667 0.20507 0.11806 0.20403 0.11899 C 0.19843 0.12338 0.20052 0.12014 0.19596 0.12292 C 0.19036 0.12616 0.19492 0.12408 0.19036 0.12801 C 0.18906 0.12871 0.18567 0.1301 0.18476 0.13056 C 0.18385 0.13125 0.1832 0.13241 0.18229 0.13287 C 0.18073 0.13403 0.17747 0.13542 0.17747 0.13565 C 0.17474 0.1382 0.17604 0.13797 0.17435 0.13797 L 0.17435 0.1382 L 0.17435 0.13797 " pathEditMode="relative" rAng="0" ptsTypes="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18529 0.381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8 0.21158 L 0.02838 0.2125 C 0.02734 0.21343 0.02734 0.21945 0.02643 0.22246 C 0.02552 0.22454 0.02369 0.22338 0.02265 0.22338 C 0.02174 0.22454 0.02174 0.22639 0.02083 0.22639 C 0.01237 0.22639 0.00494 0.22755 -0.00248 0.22755 C -0.00443 0.22755 -0.00625 0.22848 -0.00808 0.22848 C -0.01276 0.23149 -0.00625 0.23056 -0.01276 0.23357 C -0.01563 0.23357 -0.01836 0.23449 -0.02032 0.23449 C -0.02305 0.23542 -0.02956 0.2375 -0.03334 0.23843 C -0.03425 0.23843 -0.03529 0.24051 -0.0362 0.24051 C -0.0362 0.24144 -0.03711 0.24144 -0.03711 0.2426 C -0.03894 0.24445 -0.04089 0.24445 -0.04271 0.24561 C -0.04271 0.24653 -0.04362 0.24653 -0.04362 0.24746 C -0.04453 0.24862 -0.04649 0.24862 -0.04649 0.24954 C -0.0474 0.24862 -0.04831 0.24954 -0.04922 0.25162 C -0.05677 0.25649 -0.05013 0.25162 -0.05573 0.25556 C -0.05951 0.26065 -0.05769 0.25764 -0.06133 0.26065 C -0.06133 0.2625 -0.06237 0.2625 -0.06237 0.26366 C -0.0642 0.26366 -0.06706 0.26667 -0.06888 0.2676 C -0.06888 0.26968 -0.07162 0.27362 -0.07266 0.27362 L -0.07357 0.2757 C -0.07357 0.27662 -0.07357 0.27755 -0.07448 0.27871 C -0.07539 0.28056 -0.07539 0.28264 -0.07631 0.28449 C -0.07631 0.28565 -0.07722 0.28565 -0.07826 0.28658 C -0.08099 0.30371 -0.07722 0.28449 -0.08008 0.29653 C -0.08295 0.30371 -0.08099 0.3007 -0.08295 0.30371 C -0.08295 0.30463 -0.08386 0.30764 -0.08386 0.30973 C -0.08477 0.31158 -0.08659 0.31667 -0.08659 0.3176 C -0.0875 0.31875 -0.0875 0.32176 -0.08855 0.3257 L -0.08946 0.34769 L -0.09037 0.35764 C -0.09128 0.37176 -0.09128 0.36482 -0.09219 0.37686 C -0.09219 0.37987 -0.09219 0.38079 -0.09219 0.38287 L -0.0931 0.38774 C -0.09414 0.39792 -0.09414 0.39375 -0.0931 0.40787 C -0.0931 0.4088 -0.0931 0.41181 -0.0931 0.41297 C -0.09219 0.41598 -0.09037 0.41991 -0.09037 0.42199 L -0.09037 0.41991 L -0.09037 0.42199 " pathEditMode="relative" rAng="0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308 0.064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37 0.42199 L -0.09037 0.42246 C -0.08881 0.42662 -0.08711 0.43056 -0.08568 0.43542 C -0.08177 0.44838 -0.08672 0.4375 -0.08177 0.44723 C -0.08138 0.44931 -0.08138 0.45209 -0.08086 0.45371 C -0.08021 0.45625 -0.07917 0.45695 -0.07839 0.45857 C -0.07448 0.46806 -0.07787 0.46343 -0.07357 0.4676 C -0.07292 0.46945 -0.07214 0.47107 -0.07136 0.47223 C -0.06967 0.47408 -0.06797 0.47524 -0.06641 0.47686 L -0.06407 0.47894 C -0.05821 0.48449 -0.0655 0.47801 -0.05847 0.48357 C -0.05756 0.48426 -0.05677 0.48519 -0.05599 0.48588 C -0.05248 0.48843 -0.05065 0.48843 -0.04727 0.49051 C -0.0461 0.49121 -0.04506 0.49213 -0.04388 0.49283 C -0.04258 0.49352 -0.04128 0.49422 -0.03998 0.49537 C -0.03438 0.49422 -0.02865 0.49422 -0.02305 0.49283 C -0.02201 0.4926 -0.0211 0.49074 -0.01993 0.49051 C -0.01641 0.48936 -0.01289 0.48936 -0.00951 0.48843 C -0.00756 0.48774 -0.00573 0.48658 -0.00391 0.48588 C -0.00183 0.48519 0.00039 0.48449 0.0026 0.48357 C 0.00573 0.48218 0.01211 0.47894 0.01211 0.4794 C 0.0181 0.47338 0.01106 0.4794 0.02343 0.47454 C 0.02422 0.47408 0.025 0.47269 0.02578 0.47223 C 0.02695 0.47153 0.02786 0.47037 0.0289 0.47014 C 0.03112 0.46899 0.03333 0.46875 0.03541 0.4676 C 0.03932 0.46598 0.03906 0.46528 0.04257 0.4632 C 0.05182 0.45718 0.04205 0.46412 0.04974 0.45857 C 0.05872 0.44584 0.04752 0.46112 0.05625 0.45162 C 0.05742 0.45024 0.05833 0.44838 0.0595 0.44723 C 0.06106 0.44514 0.06276 0.44491 0.06432 0.44237 C 0.0664 0.43936 0.06862 0.43727 0.0707 0.43334 C 0.07369 0.42755 0.07213 0.42963 0.07539 0.42662 C 0.0763 0.42524 0.07721 0.42385 0.07786 0.42199 C 0.07877 0.41991 0.07929 0.4169 0.08033 0.41505 C 0.08099 0.41366 0.0819 0.41343 0.08268 0.41274 C 0.08958 0.39954 0.08086 0.41551 0.0875 0.40579 C 0.09218 0.39931 0.0875 0.40278 0.0931 0.39676 C 0.09856 0.39098 0.09427 0.39792 0.09869 0.39237 C 0.09987 0.39098 0.10091 0.38889 0.10195 0.3875 C 0.10273 0.38681 0.10364 0.38635 0.10442 0.38542 C 0.1052 0.38403 0.10599 0.38195 0.10677 0.38102 C 0.10807 0.37894 0.11119 0.37709 0.11237 0.37616 C 0.11328 0.37547 0.11393 0.37477 0.11484 0.37408 C 0.12031 0.3632 0.11783 0.36644 0.12213 0.3625 C 0.12122 0.36158 0.12031 0.35926 0.11966 0.36019 C 0.11862 0.36112 0.11862 0.36505 0.11797 0.36713 C 0.11744 0.36875 0.11692 0.37014 0.1164 0.37153 L 0.1164 0.37199 " pathEditMode="relative" rAng="0" ptsTypes="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3264 L 0.45781 0.394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51 0.43912 L 0.15651 0.43936 C 0.15833 0.4338 0.16015 0.42848 0.16224 0.42362 C 0.16302 0.42176 0.16432 0.42037 0.1651 0.41852 C 0.16653 0.41528 0.16705 0.41042 0.16901 0.40834 C 0.17161 0.4051 0.17382 0.40301 0.17565 0.39792 C 0.1763 0.3963 0.17669 0.39422 0.1776 0.39283 C 0.17929 0.39028 0.18177 0.38889 0.18333 0.38612 C 0.18502 0.38311 0.18632 0.37963 0.18815 0.37755 L 0.19401 0.37061 C 0.19948 0.35602 0.19218 0.37315 0.19882 0.36389 C 0.19961 0.3625 0.2 0.36019 0.20065 0.3588 C 0.2013 0.35741 0.20182 0.35625 0.2026 0.35533 C 0.20442 0.35278 0.20677 0.35139 0.20833 0.34838 C 0.20898 0.34723 0.20976 0.3463 0.21028 0.34514 C 0.21106 0.34352 0.21145 0.34144 0.21224 0.33982 C 0.21302 0.33843 0.21419 0.33774 0.2151 0.33658 C 0.21797 0.33241 0.2164 0.33334 0.21901 0.32801 C 0.21979 0.32616 0.22083 0.32431 0.22187 0.32292 C 0.22369 0.32037 0.2276 0.31598 0.2276 0.31621 C 0.22968 0.30487 0.22682 0.31574 0.23151 0.30903 C 0.23242 0.30787 0.23255 0.30533 0.23333 0.30394 C 0.23515 0.30139 0.2375 0.3 0.23919 0.29723 L 0.24401 0.28866 C 0.24492 0.28704 0.2457 0.28496 0.24687 0.28357 C 0.24778 0.28241 0.24882 0.28149 0.24974 0.2801 C 0.25312 0.27524 0.25351 0.27107 0.25833 0.26806 C 0.26888 0.26181 0.25299 0.27176 0.26419 0.26297 C 0.26601 0.26158 0.26797 0.26065 0.26992 0.25949 L 0.27278 0.25787 C 0.27382 0.25672 0.27461 0.2551 0.27565 0.2544 C 0.27877 0.25278 0.28528 0.25116 0.28528 0.25139 C 0.28658 0.25162 0.28789 0.25209 0.28919 0.25278 C 0.29114 0.25371 0.29297 0.25556 0.29492 0.25625 C 0.29687 0.25672 0.29882 0.25741 0.30078 0.25787 C 0.31015 0.26019 0.30703 0.25857 0.31419 0.26135 C 0.31849 0.26297 0.31901 0.26366 0.32382 0.26644 L 0.32669 0.26806 C 0.32981 0.26991 0.32851 0.26991 0.3306 0.26991 L 0.3306 0.27014 L 0.3306 0.26991 " pathEditMode="relative" rAng="0" ptsTypes="AAAAAAAAAAAAAAAAAAAAAAAAAAAAAAAAAAAAAAA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1.85185E-6 L 0.00104 0.00023 C 0.0013 0.00069 0.00326 0.01157 0.00365 0.01528 C 0.00391 0.0169 0.00417 0.01898 0.00443 0.02083 C 0.00456 0.02245 0.00495 0.02361 0.00508 0.02523 C 0.0056 0.03009 0.00599 0.04004 0.00651 0.04491 C 0.00586 0.05069 0.00599 0.05694 0.00508 0.0618 C 0.00339 0.06991 0.00117 0.06991 -0.00156 0.07315 C -0.00286 0.075 -0.00417 0.07685 -0.00534 0.07916 C -0.00612 0.08009 -0.00664 0.08125 -0.00729 0.08148 L -0.01523 0.08773 L -0.01719 0.08866 C -0.01784 0.08935 -0.01849 0.09028 -0.01914 0.09028 L -0.03281 0.09166 C -0.03424 0.09236 -0.03542 0.09236 -0.03685 0.09329 C -0.0375 0.09352 -0.03802 0.09421 -0.03867 0.09444 C -0.04036 0.09537 -0.04219 0.09629 -0.04401 0.09722 C -0.04792 0.09977 -0.0457 0.09815 -0.05052 0.10162 C -0.05104 0.10231 -0.05182 0.10231 -0.05234 0.10324 C -0.05312 0.10416 -0.05364 0.10532 -0.0543 0.10602 C -0.0556 0.10694 -0.0569 0.10694 -0.05833 0.10717 C -0.05924 0.10787 -0.06002 0.10833 -0.06094 0.10879 C -0.06588 0.1118 -0.05963 0.1081 -0.06471 0.11296 C -0.06601 0.11435 -0.06771 0.11435 -0.06875 0.11574 L -0.07278 0.12153 L -0.07474 0.12407 C -0.07539 0.12708 -0.07669 0.12963 -0.07734 0.13264 C -0.07773 0.13541 -0.07786 0.13889 -0.07851 0.14143 C -0.0789 0.14259 -0.07956 0.14375 -0.07982 0.1456 C -0.08047 0.14838 -0.08073 0.15092 -0.08112 0.15393 C -0.08125 0.15579 -0.08138 0.1581 -0.08177 0.15949 C -0.08242 0.16296 -0.08385 0.16504 -0.08437 0.16829 C -0.08528 0.17384 -0.08463 0.17153 -0.0862 0.17569 L -0.08177 0.16551 L -0.08372 0.17106 " pathEditMode="relative" rAng="0" ptsTypes="AAAAAAAAAAAAAAAAAAAAAAAAAAAAAA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3 0.44005 L 0.15533 0.44028 C 0.15963 0.43241 0.16484 0.42593 0.16823 0.4169 C 0.16927 0.41436 0.17148 0.40811 0.17252 0.40625 C 0.1733 0.40487 0.17435 0.4044 0.17513 0.40324 C 0.17617 0.40139 0.17682 0.39908 0.17773 0.39699 C 0.17877 0.39491 0.18007 0.39306 0.18112 0.39098 C 0.18463 0.3838 0.18125 0.38519 0.18802 0.37709 C 0.18984 0.375 0.19153 0.37315 0.19323 0.37107 C 0.19674 0.36644 0.19974 0.36065 0.20364 0.35718 C 0.20468 0.35625 0.20599 0.35556 0.20703 0.35417 C 0.22877 0.3257 0.20924 0.35047 0.21992 0.33426 C 0.22122 0.33218 0.22604 0.32755 0.22682 0.32662 C 0.23073 0.32153 0.23398 0.31551 0.23802 0.31112 C 0.23945 0.30973 0.24101 0.30834 0.24231 0.30672 C 0.24479 0.30371 0.24726 0.30093 0.24922 0.29746 C 0.25013 0.29584 0.25091 0.29399 0.25182 0.29283 C 0.25286 0.29144 0.25416 0.29074 0.25533 0.28982 C 0.25612 0.2882 0.25677 0.28612 0.25794 0.28519 C 0.2595 0.28357 0.26302 0.28218 0.26302 0.28241 C 0.27213 0.2713 0.2556 0.29074 0.27083 0.27431 C 0.272 0.27315 0.27291 0.27061 0.27422 0.26991 C 0.27708 0.26806 0.28007 0.26829 0.28294 0.26667 C 0.28919 0.26297 0.28411 0.26574 0.29674 0.26366 C 0.29961 0.2632 0.30247 0.26274 0.30533 0.26227 C 0.3125 0.26274 0.31966 0.26297 0.32682 0.26366 C 0.32864 0.26389 0.33033 0.26412 0.33203 0.26528 C 0.3345 0.26667 0.33645 0.27014 0.33893 0.2713 C 0.34713 0.275 0.33698 0.27014 0.34661 0.27593 C 0.34778 0.27662 0.34895 0.27709 0.35013 0.27755 C 0.3539 0.28264 0.3539 0.28311 0.35872 0.28658 C 0.36041 0.28797 0.36393 0.28982 0.36393 0.29005 C 0.3664 0.29422 0.3677 0.29676 0.37083 0.30047 C 0.37187 0.30186 0.37317 0.30255 0.37422 0.30348 C 0.37487 0.3051 0.37526 0.30672 0.37604 0.30811 C 0.37682 0.30973 0.37786 0.31088 0.37851 0.31274 C 0.37903 0.31412 0.37903 0.31598 0.37942 0.31737 C 0.3802 0.31968 0.38125 0.3213 0.38203 0.32338 C 0.38268 0.32547 0.3832 0.32755 0.38372 0.32963 C 0.38685 0.35139 0.38385 0.33426 0.38724 0.34792 C 0.38802 0.35162 0.38828 0.35487 0.38893 0.3588 C 0.38919 0.36019 0.38945 0.36181 0.38984 0.36343 C 0.38854 0.3963 0.39114 0.39815 0.38541 0.41852 C 0.38502 0.42014 0.38437 0.42153 0.38372 0.42315 C 0.38294 0.42524 0.38203 0.42732 0.38112 0.42917 C 0.37955 0.43241 0.37708 0.43635 0.37513 0.43843 C 0.37343 0.44028 0.37161 0.44121 0.36992 0.44306 C 0.36888 0.44422 0.36849 0.44676 0.36731 0.44769 C 0.36549 0.44931 0.36328 0.44931 0.36132 0.4507 C 0.34297 0.46343 0.372 0.44653 0.34922 0.45996 C 0.34817 0.46065 0.347 0.46088 0.34583 0.46158 C 0.34375 0.4625 0.34179 0.46366 0.33984 0.46459 C 0.33776 0.46528 0.33567 0.46528 0.33372 0.46598 C 0.31888 0.4713 0.33593 0.46783 0.31562 0.47061 C 0.30338 0.47616 0.31419 0.47199 0.30013 0.47524 C 0.29869 0.4757 0.29726 0.47639 0.29583 0.47686 C 0.29323 0.47755 0.29062 0.47778 0.28802 0.47824 C 0.2819 0.47987 0.28528 0.4801 0.27851 0.48149 C 0.27487 0.48218 0.27109 0.48241 0.26731 0.48287 C 0.26445 0.48334 0.26158 0.48403 0.25872 0.48449 L 0.24843 0.48612 L 0.22252 0.48912 C 0.22057 0.48959 0.21849 0.48982 0.21653 0.49051 C 0.21562 0.49098 0.21484 0.4919 0.21393 0.49213 C 0.21132 0.49283 0.20872 0.49306 0.20612 0.49375 C 0.20533 0.49422 0.20442 0.49491 0.20364 0.49514 C 0.19192 0.49931 0.19635 0.49699 0.18724 0.49977 C 0.18398 0.5007 0.18086 0.50186 0.17773 0.50278 C 0.16731 0.50602 0.17617 0.50278 0.16484 0.50602 C 0.16328 0.50625 0.16198 0.50718 0.16054 0.50741 C 0.15768 0.50811 0.15468 0.50834 0.15182 0.50903 C 0.15013 0.50949 0.14843 0.51019 0.14674 0.51042 C 0.14414 0.51112 0.14153 0.51135 0.13893 0.51204 C 0.1358 0.51297 0.13268 0.51412 0.12942 0.51505 C 0.12747 0.51574 0.12539 0.51621 0.12343 0.51667 C 0.12252 0.51713 0.12161 0.51737 0.12083 0.51829 C 0.11471 0.525 0.11836 0.52292 0.11302 0.53056 C 0.11145 0.53287 0.1095 0.53426 0.10794 0.53658 C 0.10651 0.53866 0.10507 0.54098 0.10364 0.54283 C 0.10169 0.54491 0.09948 0.54653 0.09752 0.54885 C 0.09505 0.55209 0.09336 0.55695 0.09153 0.56112 C 0.08932 0.57269 0.09231 0.55834 0.08893 0.57037 C 0.08789 0.57385 0.08776 0.57917 0.08724 0.58264 C 0.08698 0.58426 0.08658 0.58565 0.08632 0.58727 C 0.08606 0.58912 0.0858 0.59121 0.08554 0.59329 C 0.08463 0.6088 0.08385 0.61412 0.08554 0.6301 C 0.08567 0.63241 0.08658 0.63426 0.08724 0.63635 C 0.0875 0.63912 0.08802 0.64537 0.08893 0.64862 C 0.0901 0.65278 0.09362 0.66181 0.09492 0.66528 C 0.09557 0.6669 0.09583 0.66899 0.09674 0.66991 C 0.10221 0.67662 0.09609 0.66875 0.10273 0.67917 C 0.10377 0.68079 0.10507 0.68218 0.10612 0.6838 C 0.10768 0.68912 0.10768 0.69098 0.11054 0.69445 C 0.11263 0.69746 0.11549 0.69885 0.11731 0.70209 C 0.1207 0.70811 0.11901 0.70556 0.12252 0.70996 C 0.12343 0.70926 0.12604 0.7088 0.12513 0.70834 C 0.12291 0.70672 0.11992 0.70672 0.11731 0.70672 L 0.11731 0.70695 L 0.11731 0.70672 " pathEditMode="relative" rAng="0" ptsTypes="AAAAAAAAAAAAAAAAAAAAAAAAAAAAAAAAAAAAA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0972 L 0.08047 -0.215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BIP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Alyona_PC</dc:creator>
  <cp:lastModifiedBy>Администратор</cp:lastModifiedBy>
  <cp:revision>15</cp:revision>
  <dcterms:created xsi:type="dcterms:W3CDTF">2024-01-29T21:59:00Z</dcterms:created>
  <dcterms:modified xsi:type="dcterms:W3CDTF">2024-11-01T08:40:05Z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D0037ECE30124D0EBA28AB7EA319401C_12</vt:lpwstr>
  </property>
  <property fmtid="{D5CDD505-2E9C-101B-9397-08002B2CF9AE}" pid="3" name="KSOProductBuildVer">
    <vt:lpwstr>1033-12.2.0.17119</vt:lpwstr>
  </property>
</Properties>
</file>