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8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5A5C6E-19CD-4BCD-A0A8-1D2440688010}" type="datetimeFigureOut">
              <a:rPr lang="uk-UA" smtClean="0"/>
              <a:t>22.10.2024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24282E-B85B-4810-A1A6-5CFF3C671C6E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7214"/>
            <a:ext cx="12192000" cy="6912428"/>
          </a:xfrm>
          <a:prstGeom prst="rect">
            <a:avLst/>
          </a:prstGeom>
        </p:spPr>
      </p:pic>
      <p:pic>
        <p:nvPicPr>
          <p:cNvPr id="3074" name="Picture 2" descr="Рисунок дерево без листвы: D0 b4 d0 b5 d1 80 d0 b5 d0 b2 d0 be d0 b1 d0 b5  d0 b7 d0 bb d0 b8 d1 81 d1 82 d1 8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4436" y="-29619"/>
            <a:ext cx="6070600" cy="6858000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Снежинка PNG фото"/>
          <p:cNvSpPr>
            <a:spLocks noChangeAspect="1" noChangeArrowheads="1"/>
          </p:cNvSpPr>
          <p:nvPr/>
        </p:nvSpPr>
        <p:spPr bwMode="auto">
          <a:xfrm>
            <a:off x="62103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uk-U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029" y="3429000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2612" y="2384671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4843" y="2710908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23385" y="1738590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6925" y="735736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6846" y="2313384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88795" y="3471769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75894" y="214762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3152" y="1166905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9212" y="228314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5033" y="3429000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66633" y="309231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3921" y="196568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5267" y="62815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2504" y="303998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6620" y="1268433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52181" y="6764"/>
            <a:ext cx="1116238" cy="1116238"/>
          </a:xfrm>
          <a:prstGeom prst="rect">
            <a:avLst/>
          </a:prstGeom>
          <a:effectLst>
            <a:glow rad="101600">
              <a:schemeClr val="bg1">
                <a:alpha val="60000"/>
              </a:schemeClr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5857" y="224666"/>
            <a:ext cx="4491433" cy="4539989"/>
          </a:xfrm>
          <a:prstGeom prst="rect">
            <a:avLst/>
          </a:prstGeom>
        </p:spPr>
      </p:pic>
      <p:pic>
        <p:nvPicPr>
          <p:cNvPr id="3" name="Picture 2" descr="Без назви-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4572" y="3730943"/>
            <a:ext cx="3097438" cy="30974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Dasha</dc:creator>
  <cp:lastModifiedBy>Администратор</cp:lastModifiedBy>
  <cp:revision>10</cp:revision>
  <dcterms:created xsi:type="dcterms:W3CDTF">2024-04-16T06:25:00Z</dcterms:created>
  <dcterms:modified xsi:type="dcterms:W3CDTF">2024-10-22T12:31:07Z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2470B30D27F2419FB6E5F63ABEA072F9_12</vt:lpwstr>
  </property>
  <property fmtid="{D5CDD505-2E9C-101B-9397-08002B2CF9AE}" pid="3" name="KSOProductBuildVer">
    <vt:lpwstr>1033-12.2.0.17119</vt:lpwstr>
  </property>
</Properties>
</file>