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5D17CF-A64D-7580-C536-AE99FC1A3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50" y="4202993"/>
            <a:ext cx="2492393" cy="2492393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