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футболкой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6566" y="5005952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бассейне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61328" y="5009698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кровати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52014" y="5226558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книжкой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67392" y="5224471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супом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96776" y="523390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собакой что делал?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61192" y="523776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песней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86743" y="521628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цветами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38947" y="498102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овощами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425799" y="2459859"/>
            <a:ext cx="3521710" cy="352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4</cp:revision>
  <dcterms:created xsi:type="dcterms:W3CDTF">2024-05-06T16:16:00Z</dcterms:created>
  <dcterms:modified xsi:type="dcterms:W3CDTF">2024-07-15T18:37:00Z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