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9657" r="5986" b="10496"/>
          <a:stretch>
            <a:fillRect/>
          </a:stretch>
        </p:blipFill>
        <p:spPr>
          <a:xfrm>
            <a:off x="122947" y="3743325"/>
            <a:ext cx="3091815" cy="309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