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492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5" userDrawn="1">
          <p15:clr>
            <a:srgbClr val="A4A3A4"/>
          </p15:clr>
        </p15:guide>
        <p15:guide id="2" pos="383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268" y="1344"/>
      </p:cViewPr>
      <p:guideLst>
        <p:guide orient="horz" pos="2185"/>
        <p:guide pos="383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mir-s3-cdn-cf.behance.net/project_modules/fs/04cefc90215193.5e119f1d830d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041" y="0"/>
            <a:ext cx="12203041" cy="693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Без назви-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527" y="2430138"/>
            <a:ext cx="2834005" cy="283400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908723" y="6679745"/>
            <a:ext cx="256655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8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FFBD16">
                        <a:lumMod val="20000"/>
                        <a:lumOff val="80000"/>
                      </a:srgbClr>
                    </a:gs>
                    <a:gs pos="29000">
                      <a:srgbClr val="FFC000"/>
                    </a:gs>
                    <a:gs pos="100000">
                      <a:srgbClr val="FF0000"/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Segoe Script" panose="030B0504020000000003" pitchFamily="66" charset="0"/>
                <a:ea typeface="Calibri" panose="020F0502020204030204" pitchFamily="34" charset="0"/>
                <a:cs typeface="+mn-cs"/>
              </a:rPr>
              <a:t>© Ірина Сапранкова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FFBD16">
                      <a:lumMod val="20000"/>
                      <a:lumOff val="80000"/>
                    </a:srgbClr>
                  </a:gs>
                  <a:gs pos="29000">
                    <a:srgbClr val="FFC000"/>
                  </a:gs>
                  <a:gs pos="100000">
                    <a:srgbClr val="FF0000"/>
                  </a:gs>
                </a:gsLst>
                <a:lin ang="13500000" scaled="1"/>
                <a:tileRect/>
              </a:gradFill>
              <a:effectLst/>
              <a:uLnTx/>
              <a:uFillTx/>
              <a:latin typeface="Segoe Script" panose="030B0504020000000003" pitchFamily="66" charset="0"/>
              <a:ea typeface="Calibri" panose="020F0502020204030204" pitchFamily="34" charset="0"/>
              <a:cs typeface="+mn-cs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04" b="90850" l="6046" r="89706">
                        <a14:foregroundMark x1="6209" y1="52288" x2="8497" y2="52124"/>
                        <a14:foregroundMark x1="38399" y1="90850" x2="51471" y2="88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1654"/>
          <a:stretch/>
        </p:blipFill>
        <p:spPr>
          <a:xfrm flipH="1">
            <a:off x="3105149" y="3358447"/>
            <a:ext cx="2380338" cy="33212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6885">
            <a:off x="6940475" y="2601590"/>
            <a:ext cx="5029194" cy="5029194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5535" b="70182" l="40889" r="85899">
                        <a14:foregroundMark x1="65414" y1="28485" x2="54990" y2="27232"/>
                        <a14:foregroundMark x1="53374" y1="28929" x2="48162" y2="33131"/>
                        <a14:foregroundMark x1="46141" y1="33980" x2="43717" y2="38586"/>
                        <a14:foregroundMark x1="43313" y1="40283" x2="40929" y2="49980"/>
                        <a14:foregroundMark x1="63434" y1="27636" x2="73455" y2="29737"/>
                        <a14:foregroundMark x1="65818" y1="44081" x2="63030" y2="49131"/>
                        <a14:foregroundMark x1="64242" y1="44081" x2="65414" y2="49131"/>
                        <a14:foregroundMark x1="61818" y1="45778" x2="59798" y2="48727"/>
                        <a14:foregroundMark x1="77091" y1="32687" x2="82303" y2="39030"/>
                        <a14:foregroundMark x1="84323" y1="42828" x2="83515" y2="50828"/>
                        <a14:foregroundMark x1="82707" y1="56323" x2="79515" y2="60081"/>
                        <a14:foregroundMark x1="67434" y1="70222" x2="63030" y2="69374"/>
                        <a14:foregroundMark x1="57778" y1="67677" x2="53778" y2="66828"/>
                        <a14:foregroundMark x1="63838" y1="25535" x2="62222" y2="25535"/>
                        <a14:foregroundMark x1="41333" y1="52525" x2="42909" y2="57980"/>
                        <a14:foregroundMark x1="78303" y1="63071" x2="73455" y2="676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087" t="22131" r="8717" b="24536"/>
          <a:stretch>
            <a:fillRect/>
          </a:stretch>
        </p:blipFill>
        <p:spPr>
          <a:xfrm flipH="1">
            <a:off x="4633499" y="4573165"/>
            <a:ext cx="1329800" cy="127142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5535" b="70182" l="40889" r="85899">
                        <a14:foregroundMark x1="65414" y1="28485" x2="54990" y2="27232"/>
                        <a14:foregroundMark x1="53374" y1="28929" x2="48162" y2="33131"/>
                        <a14:foregroundMark x1="46141" y1="33980" x2="43717" y2="38586"/>
                        <a14:foregroundMark x1="43313" y1="40283" x2="40929" y2="49980"/>
                        <a14:foregroundMark x1="63434" y1="27636" x2="73455" y2="29737"/>
                        <a14:foregroundMark x1="65818" y1="44081" x2="63030" y2="49131"/>
                        <a14:foregroundMark x1="64242" y1="44081" x2="65414" y2="49131"/>
                        <a14:foregroundMark x1="61818" y1="45778" x2="59798" y2="48727"/>
                        <a14:foregroundMark x1="77091" y1="32687" x2="82303" y2="39030"/>
                        <a14:foregroundMark x1="84323" y1="42828" x2="83515" y2="50828"/>
                        <a14:foregroundMark x1="82707" y1="56323" x2="79515" y2="60081"/>
                        <a14:foregroundMark x1="67434" y1="70222" x2="63030" y2="69374"/>
                        <a14:foregroundMark x1="57778" y1="67677" x2="53778" y2="66828"/>
                        <a14:foregroundMark x1="63838" y1="25535" x2="62222" y2="25535"/>
                        <a14:foregroundMark x1="41333" y1="52525" x2="42909" y2="57980"/>
                        <a14:foregroundMark x1="78303" y1="63071" x2="73455" y2="676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087" t="22131" r="8717" b="24536"/>
          <a:stretch>
            <a:fillRect/>
          </a:stretch>
        </p:blipFill>
        <p:spPr>
          <a:xfrm flipH="1">
            <a:off x="4633499" y="4608040"/>
            <a:ext cx="1329800" cy="127142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5535" b="70182" l="40889" r="85899">
                        <a14:foregroundMark x1="65414" y1="28485" x2="54990" y2="27232"/>
                        <a14:foregroundMark x1="53374" y1="28929" x2="48162" y2="33131"/>
                        <a14:foregroundMark x1="46141" y1="33980" x2="43717" y2="38586"/>
                        <a14:foregroundMark x1="43313" y1="40283" x2="40929" y2="49980"/>
                        <a14:foregroundMark x1="63434" y1="27636" x2="73455" y2="29737"/>
                        <a14:foregroundMark x1="65818" y1="44081" x2="63030" y2="49131"/>
                        <a14:foregroundMark x1="64242" y1="44081" x2="65414" y2="49131"/>
                        <a14:foregroundMark x1="61818" y1="45778" x2="59798" y2="48727"/>
                        <a14:foregroundMark x1="77091" y1="32687" x2="82303" y2="39030"/>
                        <a14:foregroundMark x1="84323" y1="42828" x2="83515" y2="50828"/>
                        <a14:foregroundMark x1="82707" y1="56323" x2="79515" y2="60081"/>
                        <a14:foregroundMark x1="67434" y1="70222" x2="63030" y2="69374"/>
                        <a14:foregroundMark x1="57778" y1="67677" x2="53778" y2="66828"/>
                        <a14:foregroundMark x1="63838" y1="25535" x2="62222" y2="25535"/>
                        <a14:foregroundMark x1="41333" y1="52525" x2="42909" y2="57980"/>
                        <a14:foregroundMark x1="78303" y1="63071" x2="73455" y2="676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087" t="22131" r="8717" b="24536"/>
          <a:stretch>
            <a:fillRect/>
          </a:stretch>
        </p:blipFill>
        <p:spPr>
          <a:xfrm flipH="1">
            <a:off x="4633499" y="4637957"/>
            <a:ext cx="1329800" cy="127142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5535" b="70182" l="40889" r="85899">
                        <a14:foregroundMark x1="65414" y1="28485" x2="54990" y2="27232"/>
                        <a14:foregroundMark x1="53374" y1="28929" x2="48162" y2="33131"/>
                        <a14:foregroundMark x1="46141" y1="33980" x2="43717" y2="38586"/>
                        <a14:foregroundMark x1="43313" y1="40283" x2="40929" y2="49980"/>
                        <a14:foregroundMark x1="63434" y1="27636" x2="73455" y2="29737"/>
                        <a14:foregroundMark x1="65818" y1="44081" x2="63030" y2="49131"/>
                        <a14:foregroundMark x1="64242" y1="44081" x2="65414" y2="49131"/>
                        <a14:foregroundMark x1="61818" y1="45778" x2="59798" y2="48727"/>
                        <a14:foregroundMark x1="77091" y1="32687" x2="82303" y2="39030"/>
                        <a14:foregroundMark x1="84323" y1="42828" x2="83515" y2="50828"/>
                        <a14:foregroundMark x1="82707" y1="56323" x2="79515" y2="60081"/>
                        <a14:foregroundMark x1="67434" y1="70222" x2="63030" y2="69374"/>
                        <a14:foregroundMark x1="57778" y1="67677" x2="53778" y2="66828"/>
                        <a14:foregroundMark x1="63838" y1="25535" x2="62222" y2="25535"/>
                        <a14:foregroundMark x1="41333" y1="52525" x2="42909" y2="57980"/>
                        <a14:foregroundMark x1="78303" y1="63071" x2="73455" y2="676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087" t="22131" r="8717" b="24536"/>
          <a:stretch>
            <a:fillRect/>
          </a:stretch>
        </p:blipFill>
        <p:spPr>
          <a:xfrm flipH="1">
            <a:off x="4621868" y="4622999"/>
            <a:ext cx="1329800" cy="12714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7.40741E-7 L 0.34102 -0.01342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12" y="2153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3.33333E-6 L 0.50143 0.00301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65" y="139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1.48148E-6 L 0.36145 0.04283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73" y="213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3.33333E-6 L 0.50209 0.00092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04" y="46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00"/>
                            </p:stCondLst>
                            <p:childTnLst>
                              <p:par>
                                <p:cTn id="6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-1.15169 0.0426 " pathEditMode="relative" rAng="0" ptsTypes="AA">
                                      <p:cBhvr>
                                        <p:cTn id="76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591" y="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Segoe Script</vt:lpstr>
      <vt:lpstr>1_Тема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Администратор</cp:lastModifiedBy>
  <cp:revision>7</cp:revision>
  <dcterms:created xsi:type="dcterms:W3CDTF">2024-04-16T13:50:00Z</dcterms:created>
  <dcterms:modified xsi:type="dcterms:W3CDTF">2024-10-31T13:06:34Z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63C534001AEC47C686A6FCDFE3F5A9FA_12</vt:lpwstr>
  </property>
  <property fmtid="{D5CDD505-2E9C-101B-9397-08002B2CF9AE}" pid="3" name="KSOProductBuildVer">
    <vt:lpwstr>1033-12.2.0.17119</vt:lpwstr>
  </property>
</Properties>
</file>