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5683" autoAdjust="0"/>
  </p:normalViewPr>
  <p:slideViewPr>
    <p:cSldViewPr snapToGrid="0">
      <p:cViewPr>
        <p:scale>
          <a:sx n="66" d="100"/>
          <a:sy n="66" d="100"/>
        </p:scale>
        <p:origin x="1668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D32C7-D8FD-1ECD-72AB-25B97F1E5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1BD174-4638-74BC-E2E7-08F2F0B33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4A157F-A311-85D1-C769-9FDA86988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9FAFA-C503-EA87-F65C-C2AB5B16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17D6B7-B663-972B-0E33-1FD87944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3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C9FAB-C082-DF19-A922-6A107B92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8ECF27-8063-0169-36A3-00D633DCC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265F50-8C70-1F47-8A35-6C1DBD63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FAC1CB-DC06-125D-4A79-F80F7AE2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FC6AD6-1D60-4CAF-E956-B61D9DAF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1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FE3F22-9E42-5812-BA54-2CF565F197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222356-639C-7500-C716-9D7198C07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489C5-0D01-D55C-3DA2-F0C2BDFA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ED6F73-118E-0180-9C80-3B41A413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F46D93-3179-9879-6F87-F7C9A384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2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C582C-DAA6-72A3-9043-B03C39ADD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7B1A3A-2B69-D8C7-0AD9-C6700F9B6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CD9F60-FA40-BB87-0B54-4B75A18F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A1AF0A-F4E0-D7D2-FB1B-6A101338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C5C846-AF5F-F0EB-7E5D-7A53CD1B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8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2B7F1-6DEA-5E32-CE50-2D303186C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1846BD-B6B0-08E3-1A36-D1C362D4F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3DA113-AB3F-0F62-A34F-61787DB4E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D8E084-6E1B-3DAC-5059-E87E7B173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CAC9-FD1B-7559-6CA0-8C0F36A3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7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EC8F7-E68D-36DC-A17F-27803469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CDE56-46C2-6CD6-F248-2AF0F13EB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658AE2-72A4-1807-0F8B-308B92536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F023F2-4235-E039-146D-2291CAE9E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B38749-FFF7-7ED6-0E4B-B94A2888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2BD00F-33F5-405B-4C55-93A83673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7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F1E97-9A28-3F77-1B01-D98A85B0C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7968FD-657D-7966-1CAB-78529811E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315ED6-7C37-C1E4-D42E-C9AA85B32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676ABC-16F5-F1E7-0D1E-AFB6E9CEA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230A97-20F5-8F4F-3453-C1A15D2CE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1E0D53-5D3B-B62F-82CD-157F2424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92350-0EAB-065D-8553-82647482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C10BA6-6A0F-0B3C-E070-32263660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2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304AB-0C6B-9A5B-0D24-9B1BC5D2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E1E4FD-98E9-67C8-F91C-437EDD8E2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5723C7-8AAD-4E2E-C6B1-27992FD6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1BE53C-AEEA-33C9-230D-0A9BE677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2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51E326-B032-98E5-008F-25FD06704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D46001-756B-6296-A2B2-99B5A3A0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D6CB99-2566-D68A-B0FC-EDF5767E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48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94D5C-A9D3-9256-60A3-4A10F4D22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86F0C-7605-47FE-0B53-F07C443D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67C8AE-22C2-AE33-DDEF-970648B8B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F1A5A1-0E5D-2F97-D2A3-AD43D303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1562B4-35B2-DD3A-F3DE-73CD481B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7D85F-6929-C426-9B0D-6F438652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1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74F1C-3C92-0591-D29F-F37EFCFB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E2A2E9-BAF8-E038-52D3-8953CA70C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1679E8-11B9-6697-352E-0C6FD35FA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BB7408-CB8C-EBD0-59DA-34B228E76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F1D23C-89A6-97BE-1C61-9B6B3596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911D25-7A8E-A083-0EDA-3F0F82AA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6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B647E-07C1-AD02-646D-F5132A9D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01285B-AF36-267E-1FFA-64982B422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60494C-1EBC-2CDD-2B6F-D2E6EF5AF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E36E96-0D2F-B901-E631-4724A979C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13E8C-81FD-1D17-4B67-ED9C48A88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1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58FCA04-55E9-D526-499C-32C14D08A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r="8667"/>
          <a:stretch/>
        </p:blipFill>
        <p:spPr>
          <a:xfrm flipH="1">
            <a:off x="3356761" y="4163597"/>
            <a:ext cx="2140317" cy="25890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01625" y="2828905"/>
            <a:ext cx="150472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477083" y="5139894"/>
            <a:ext cx="136653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902727" y="2424581"/>
            <a:ext cx="1504719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393823" y="319172"/>
            <a:ext cx="1555508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229744" y="1503130"/>
            <a:ext cx="1424681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28BAD1-322C-6B90-849D-7DCEC3EF9B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510" y="3096481"/>
            <a:ext cx="3486225" cy="3486225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755F154-4E5A-1FF9-0758-D75BD3EA3C3B}"/>
              </a:ext>
            </a:extLst>
          </p:cNvPr>
          <p:cNvGrpSpPr/>
          <p:nvPr/>
        </p:nvGrpSpPr>
        <p:grpSpPr>
          <a:xfrm>
            <a:off x="59578" y="6089192"/>
            <a:ext cx="623674" cy="663500"/>
            <a:chOff x="110921" y="46441"/>
            <a:chExt cx="497213" cy="505365"/>
          </a:xfrm>
        </p:grpSpPr>
        <p:pic>
          <p:nvPicPr>
            <p:cNvPr id="13" name="Picture 40">
              <a:extLst>
                <a:ext uri="{FF2B5EF4-FFF2-40B4-BE49-F238E27FC236}">
                  <a16:creationId xmlns:a16="http://schemas.microsoft.com/office/drawing/2014/main" id="{EE70EC73-69F1-B536-956E-B019C87A2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413104-9A67-D5CD-0E7C-10419B5F8995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6EAB93F-8E5D-C032-1B72-6646996F0D57}"/>
              </a:ext>
            </a:extLst>
          </p:cNvPr>
          <p:cNvGrpSpPr/>
          <p:nvPr/>
        </p:nvGrpSpPr>
        <p:grpSpPr>
          <a:xfrm>
            <a:off x="9773986" y="1039172"/>
            <a:ext cx="1592057" cy="1592057"/>
            <a:chOff x="6355368" y="6959344"/>
            <a:chExt cx="1592057" cy="1592057"/>
          </a:xfrm>
        </p:grpSpPr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2AE16E2D-C280-6BDA-459E-79CC8625D8CF}"/>
                </a:ext>
              </a:extLst>
            </p:cNvPr>
            <p:cNvSpPr/>
            <p:nvPr/>
          </p:nvSpPr>
          <p:spPr>
            <a:xfrm>
              <a:off x="6375673" y="6998866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20" name="Рисунок 19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  <a:extLst>
                <a:ext uri="{FF2B5EF4-FFF2-40B4-BE49-F238E27FC236}">
                  <a16:creationId xmlns:a16="http://schemas.microsoft.com/office/drawing/2014/main" id="{2195A89F-A3F4-3F0C-25A8-5611E0C50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368" y="6959344"/>
              <a:ext cx="1592057" cy="1592057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759FF01-9DB4-6F49-5C4E-2DEA18052765}"/>
              </a:ext>
            </a:extLst>
          </p:cNvPr>
          <p:cNvGrpSpPr/>
          <p:nvPr/>
        </p:nvGrpSpPr>
        <p:grpSpPr>
          <a:xfrm>
            <a:off x="1385918" y="5146042"/>
            <a:ext cx="1455738" cy="1392786"/>
            <a:chOff x="3072843" y="6998866"/>
            <a:chExt cx="1455738" cy="1392786"/>
          </a:xfrm>
        </p:grpSpPr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AE0F4E98-78BF-82E1-EF5D-A380229C0935}"/>
                </a:ext>
              </a:extLst>
            </p:cNvPr>
            <p:cNvSpPr/>
            <p:nvPr/>
          </p:nvSpPr>
          <p:spPr>
            <a:xfrm>
              <a:off x="3072843" y="6998866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25" name="Рисунок 24" descr="Изображение выглядит как овощи, корнеплод, свекла, редис&#10;&#10;Автоматически созданное описание">
              <a:extLst>
                <a:ext uri="{FF2B5EF4-FFF2-40B4-BE49-F238E27FC236}">
                  <a16:creationId xmlns:a16="http://schemas.microsoft.com/office/drawing/2014/main" id="{37C9B83B-5D2F-227D-6652-2E0382AAE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100" y="7009485"/>
              <a:ext cx="1345224" cy="1345224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09C63E6-369A-390C-89B6-9A0E33FBF5A8}"/>
              </a:ext>
            </a:extLst>
          </p:cNvPr>
          <p:cNvGrpSpPr/>
          <p:nvPr/>
        </p:nvGrpSpPr>
        <p:grpSpPr>
          <a:xfrm>
            <a:off x="4506519" y="806737"/>
            <a:ext cx="1455738" cy="1392786"/>
            <a:chOff x="1421428" y="6998866"/>
            <a:chExt cx="1455738" cy="1392786"/>
          </a:xfrm>
        </p:grpSpPr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B9F98203-E832-0922-6CCD-FAEF255DAEA4}"/>
                </a:ext>
              </a:extLst>
            </p:cNvPr>
            <p:cNvSpPr/>
            <p:nvPr/>
          </p:nvSpPr>
          <p:spPr>
            <a:xfrm>
              <a:off x="1421428" y="6998866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27" name="Рисунок 26" descr="Изображение выглядит как птица, перо, клюв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B06E7DAA-BF30-F254-2250-2D7090AE3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707" y="7090513"/>
              <a:ext cx="1299857" cy="1301139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3F153CB-1DA2-9464-A1D2-1D45AB6A2EF6}"/>
              </a:ext>
            </a:extLst>
          </p:cNvPr>
          <p:cNvGrpSpPr/>
          <p:nvPr/>
        </p:nvGrpSpPr>
        <p:grpSpPr>
          <a:xfrm>
            <a:off x="7887909" y="370772"/>
            <a:ext cx="1455738" cy="1392786"/>
            <a:chOff x="-229987" y="6998866"/>
            <a:chExt cx="1455738" cy="1392786"/>
          </a:xfrm>
        </p:grpSpPr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264B8CF6-344E-D725-2F12-E4EAB2568335}"/>
                </a:ext>
              </a:extLst>
            </p:cNvPr>
            <p:cNvSpPr/>
            <p:nvPr/>
          </p:nvSpPr>
          <p:spPr>
            <a:xfrm>
              <a:off x="-229987" y="6998866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29" name="Рисунок 28" descr="Изображение выглядит как аквариум, круглый аквариум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D5DA2F6F-B31B-2938-F79E-9F904B653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940" y="7001952"/>
              <a:ext cx="1345224" cy="1345224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1F0286D2-9E5E-685D-7AC0-8D352AE798DF}"/>
              </a:ext>
            </a:extLst>
          </p:cNvPr>
          <p:cNvGrpSpPr/>
          <p:nvPr/>
        </p:nvGrpSpPr>
        <p:grpSpPr>
          <a:xfrm>
            <a:off x="1148935" y="1418869"/>
            <a:ext cx="1455738" cy="1392786"/>
            <a:chOff x="4724258" y="6998866"/>
            <a:chExt cx="1455738" cy="1392786"/>
          </a:xfrm>
        </p:grpSpPr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66028460-EF01-4634-AFE3-DBF92DFC4A73}"/>
                </a:ext>
              </a:extLst>
            </p:cNvPr>
            <p:cNvSpPr/>
            <p:nvPr/>
          </p:nvSpPr>
          <p:spPr>
            <a:xfrm>
              <a:off x="4724258" y="6998866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CD14385-2E9F-7929-870D-AF73D6DFC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5881" y="7130035"/>
              <a:ext cx="1192491" cy="1192491"/>
            </a:xfrm>
            <a:prstGeom prst="rect">
              <a:avLst/>
            </a:prstGeom>
          </p:spPr>
        </p:pic>
      </p:grpSp>
      <p:sp>
        <p:nvSpPr>
          <p:cNvPr id="18" name="Скругленный прямоугольник 52">
            <a:extLst>
              <a:ext uri="{FF2B5EF4-FFF2-40B4-BE49-F238E27FC236}">
                <a16:creationId xmlns:a16="http://schemas.microsoft.com/office/drawing/2014/main" id="{93F34198-E598-35CD-747C-5DB790E7D20F}"/>
              </a:ext>
            </a:extLst>
          </p:cNvPr>
          <p:cNvSpPr/>
          <p:nvPr/>
        </p:nvSpPr>
        <p:spPr>
          <a:xfrm>
            <a:off x="1233523" y="5136873"/>
            <a:ext cx="1636722" cy="1440000"/>
          </a:xfrm>
          <a:prstGeom prst="roundRect">
            <a:avLst/>
          </a:prstGeom>
          <a:blipFill>
            <a:blip r:embed="rId2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F0123663-A62E-A5B6-3E50-5DD1FAB63DA8}"/>
              </a:ext>
            </a:extLst>
          </p:cNvPr>
          <p:cNvGrpSpPr/>
          <p:nvPr/>
        </p:nvGrpSpPr>
        <p:grpSpPr>
          <a:xfrm>
            <a:off x="374157" y="3236348"/>
            <a:ext cx="1455738" cy="1392786"/>
            <a:chOff x="1446989" y="6961923"/>
            <a:chExt cx="1455738" cy="1392786"/>
          </a:xfrm>
        </p:grpSpPr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1EA4F5A7-BC47-4704-A16E-B47D2A48F25B}"/>
                </a:ext>
              </a:extLst>
            </p:cNvPr>
            <p:cNvSpPr/>
            <p:nvPr/>
          </p:nvSpPr>
          <p:spPr>
            <a:xfrm>
              <a:off x="1446989" y="6961923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53" name="Рисунок 52" descr="Изображение выглядит как мультфильм, игр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EB5C3491-D3C6-FE46-9D1F-966E7B5AF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911"/>
            <a:stretch/>
          </p:blipFill>
          <p:spPr>
            <a:xfrm>
              <a:off x="1965049" y="7172646"/>
              <a:ext cx="752751" cy="1016000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мультфильм, игр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FD3E95D-E107-B548-6FE0-F49276363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911"/>
            <a:stretch/>
          </p:blipFill>
          <p:spPr>
            <a:xfrm flipH="1">
              <a:off x="1588673" y="7109345"/>
              <a:ext cx="752751" cy="10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814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54596 -0.104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5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53295 0.2321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54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51133 0.5020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5 0.01296 L -0.35026 0.5902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07136 0.5333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8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20091 0.4465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1776 -0.1004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26758 0.1861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BB5385-E178-4A9F-95AD-60831CE0F513}"/>
</file>

<file path=customXml/itemProps2.xml><?xml version="1.0" encoding="utf-8"?>
<ds:datastoreItem xmlns:ds="http://schemas.openxmlformats.org/officeDocument/2006/customXml" ds:itemID="{795B6D8D-2BF8-4021-AC42-B7156BA87192}"/>
</file>

<file path=customXml/itemProps3.xml><?xml version="1.0" encoding="utf-8"?>
<ds:datastoreItem xmlns:ds="http://schemas.openxmlformats.org/officeDocument/2006/customXml" ds:itemID="{2CCAB91F-3796-43EE-9329-D2F9443FD0BD}"/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9</cp:revision>
  <dcterms:created xsi:type="dcterms:W3CDTF">2024-12-11T11:33:44Z</dcterms:created>
  <dcterms:modified xsi:type="dcterms:W3CDTF">2024-12-23T13:53:37Z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