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" y="3223260"/>
            <a:ext cx="3349625" cy="346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