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43EFE2-BAA9-4975-B361-247216DD7681}"/>
</file>

<file path=customXml/itemProps2.xml><?xml version="1.0" encoding="utf-8"?>
<ds:datastoreItem xmlns:ds="http://schemas.openxmlformats.org/officeDocument/2006/customXml" ds:itemID="{AE5BBE54-E5CE-49B1-A867-CC58BE9D428D}"/>
</file>

<file path=customXml/itemProps3.xml><?xml version="1.0" encoding="utf-8"?>
<ds:datastoreItem xmlns:ds="http://schemas.openxmlformats.org/officeDocument/2006/customXml" ds:itemID="{8FA967C7-CF7D-42D0-89C7-054F70A92246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